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ebp" ContentType="image/jpe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hp" ContentType="image/gi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130.jpg" ContentType="image/pn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70" r:id="rId2"/>
    <p:sldId id="294" r:id="rId3"/>
    <p:sldId id="8878" r:id="rId4"/>
    <p:sldId id="8721" r:id="rId5"/>
    <p:sldId id="8913" r:id="rId6"/>
    <p:sldId id="8914" r:id="rId7"/>
    <p:sldId id="8915" r:id="rId8"/>
    <p:sldId id="8916" r:id="rId9"/>
    <p:sldId id="8917" r:id="rId10"/>
    <p:sldId id="8918" r:id="rId11"/>
    <p:sldId id="8919" r:id="rId12"/>
    <p:sldId id="8921" r:id="rId13"/>
    <p:sldId id="8922" r:id="rId14"/>
    <p:sldId id="8923" r:id="rId15"/>
    <p:sldId id="8924" r:id="rId16"/>
    <p:sldId id="8925" r:id="rId17"/>
    <p:sldId id="8927" r:id="rId18"/>
    <p:sldId id="8928" r:id="rId19"/>
    <p:sldId id="8929" r:id="rId20"/>
    <p:sldId id="8930" r:id="rId21"/>
    <p:sldId id="8931" r:id="rId22"/>
    <p:sldId id="8932" r:id="rId23"/>
    <p:sldId id="8926" r:id="rId24"/>
    <p:sldId id="8933" r:id="rId25"/>
    <p:sldId id="8934" r:id="rId26"/>
    <p:sldId id="8935" r:id="rId27"/>
    <p:sldId id="8936" r:id="rId28"/>
    <p:sldId id="8938" r:id="rId29"/>
    <p:sldId id="8939" r:id="rId30"/>
    <p:sldId id="8940" r:id="rId31"/>
    <p:sldId id="8942" r:id="rId32"/>
    <p:sldId id="8894" r:id="rId33"/>
    <p:sldId id="8941" r:id="rId34"/>
    <p:sldId id="8851" r:id="rId35"/>
    <p:sldId id="8943" r:id="rId36"/>
    <p:sldId id="8895" r:id="rId37"/>
    <p:sldId id="8944" r:id="rId38"/>
    <p:sldId id="8956" r:id="rId39"/>
    <p:sldId id="8945" r:id="rId40"/>
    <p:sldId id="8946" r:id="rId41"/>
    <p:sldId id="8948" r:id="rId42"/>
    <p:sldId id="8949" r:id="rId43"/>
    <p:sldId id="8950" r:id="rId44"/>
    <p:sldId id="8951" r:id="rId45"/>
    <p:sldId id="8952" r:id="rId46"/>
    <p:sldId id="8953" r:id="rId47"/>
    <p:sldId id="8966" r:id="rId48"/>
    <p:sldId id="8967" r:id="rId49"/>
    <p:sldId id="8968" r:id="rId50"/>
    <p:sldId id="8954" r:id="rId51"/>
    <p:sldId id="8958" r:id="rId52"/>
    <p:sldId id="8877" r:id="rId53"/>
    <p:sldId id="34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537"/>
    <a:srgbClr val="2B6B6F"/>
    <a:srgbClr val="ED7D31"/>
    <a:srgbClr val="276063"/>
    <a:srgbClr val="215153"/>
    <a:srgbClr val="358387"/>
    <a:srgbClr val="73460C"/>
    <a:srgbClr val="EEEDED"/>
    <a:srgbClr val="7F7F7F"/>
    <a:srgbClr val="6FC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1" autoAdjust="0"/>
    <p:restoredTop sz="86852"/>
  </p:normalViewPr>
  <p:slideViewPr>
    <p:cSldViewPr snapToGrid="0">
      <p:cViewPr varScale="1">
        <p:scale>
          <a:sx n="91" d="100"/>
          <a:sy n="91" d="100"/>
        </p:scale>
        <p:origin x="9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png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4" Type="http://schemas.openxmlformats.org/officeDocument/2006/relationships/image" Target="../media/image100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113.emf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7.wmf"/><Relationship Id="rId12" Type="http://schemas.openxmlformats.org/officeDocument/2006/relationships/image" Target="../media/image112.wmf"/><Relationship Id="rId17" Type="http://schemas.openxmlformats.org/officeDocument/2006/relationships/image" Target="../media/image117.wmf"/><Relationship Id="rId2" Type="http://schemas.openxmlformats.org/officeDocument/2006/relationships/image" Target="../media/image102.wmf"/><Relationship Id="rId16" Type="http://schemas.openxmlformats.org/officeDocument/2006/relationships/image" Target="../media/image116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5" Type="http://schemas.openxmlformats.org/officeDocument/2006/relationships/image" Target="../media/image115.w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png"/><Relationship Id="rId14" Type="http://schemas.openxmlformats.org/officeDocument/2006/relationships/image" Target="../media/image11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7" Type="http://schemas.openxmlformats.org/officeDocument/2006/relationships/image" Target="../media/image145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5" Type="http://schemas.openxmlformats.org/officeDocument/2006/relationships/image" Target="../media/image143.wmf"/><Relationship Id="rId4" Type="http://schemas.openxmlformats.org/officeDocument/2006/relationships/image" Target="../media/image142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13" Type="http://schemas.openxmlformats.org/officeDocument/2006/relationships/image" Target="../media/image161.emf"/><Relationship Id="rId3" Type="http://schemas.openxmlformats.org/officeDocument/2006/relationships/image" Target="../media/image151.emf"/><Relationship Id="rId7" Type="http://schemas.openxmlformats.org/officeDocument/2006/relationships/image" Target="../media/image155.wmf"/><Relationship Id="rId12" Type="http://schemas.openxmlformats.org/officeDocument/2006/relationships/image" Target="../media/image160.emf"/><Relationship Id="rId2" Type="http://schemas.openxmlformats.org/officeDocument/2006/relationships/image" Target="../media/image150.emf"/><Relationship Id="rId1" Type="http://schemas.openxmlformats.org/officeDocument/2006/relationships/image" Target="../media/image149.wmf"/><Relationship Id="rId6" Type="http://schemas.openxmlformats.org/officeDocument/2006/relationships/image" Target="../media/image154.emf"/><Relationship Id="rId11" Type="http://schemas.openxmlformats.org/officeDocument/2006/relationships/image" Target="../media/image159.wmf"/><Relationship Id="rId5" Type="http://schemas.openxmlformats.org/officeDocument/2006/relationships/image" Target="../media/image153.wmf"/><Relationship Id="rId10" Type="http://schemas.openxmlformats.org/officeDocument/2006/relationships/image" Target="../media/image158.wmf"/><Relationship Id="rId4" Type="http://schemas.openxmlformats.org/officeDocument/2006/relationships/image" Target="../media/image152.wmf"/><Relationship Id="rId9" Type="http://schemas.openxmlformats.org/officeDocument/2006/relationships/image" Target="../media/image15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7" Type="http://schemas.openxmlformats.org/officeDocument/2006/relationships/image" Target="../media/image170.png"/><Relationship Id="rId2" Type="http://schemas.openxmlformats.org/officeDocument/2006/relationships/image" Target="../media/image163.wmf"/><Relationship Id="rId1" Type="http://schemas.openxmlformats.org/officeDocument/2006/relationships/image" Target="../media/image162.wmf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187.wmf"/><Relationship Id="rId3" Type="http://schemas.openxmlformats.org/officeDocument/2006/relationships/image" Target="../media/image177.emf"/><Relationship Id="rId7" Type="http://schemas.openxmlformats.org/officeDocument/2006/relationships/image" Target="../media/image181.wmf"/><Relationship Id="rId12" Type="http://schemas.openxmlformats.org/officeDocument/2006/relationships/image" Target="../media/image186.wmf"/><Relationship Id="rId17" Type="http://schemas.openxmlformats.org/officeDocument/2006/relationships/image" Target="../media/image191.emf"/><Relationship Id="rId2" Type="http://schemas.openxmlformats.org/officeDocument/2006/relationships/image" Target="../media/image176.emf"/><Relationship Id="rId16" Type="http://schemas.openxmlformats.org/officeDocument/2006/relationships/image" Target="../media/image190.emf"/><Relationship Id="rId1" Type="http://schemas.openxmlformats.org/officeDocument/2006/relationships/image" Target="../media/image175.png"/><Relationship Id="rId6" Type="http://schemas.openxmlformats.org/officeDocument/2006/relationships/image" Target="../media/image180.wmf"/><Relationship Id="rId11" Type="http://schemas.openxmlformats.org/officeDocument/2006/relationships/image" Target="../media/image185.wmf"/><Relationship Id="rId5" Type="http://schemas.openxmlformats.org/officeDocument/2006/relationships/image" Target="../media/image179.emf"/><Relationship Id="rId15" Type="http://schemas.openxmlformats.org/officeDocument/2006/relationships/image" Target="../media/image189.wmf"/><Relationship Id="rId10" Type="http://schemas.openxmlformats.org/officeDocument/2006/relationships/image" Target="../media/image184.wmf"/><Relationship Id="rId4" Type="http://schemas.openxmlformats.org/officeDocument/2006/relationships/image" Target="../media/image178.emf"/><Relationship Id="rId9" Type="http://schemas.openxmlformats.org/officeDocument/2006/relationships/image" Target="../media/image183.wmf"/><Relationship Id="rId14" Type="http://schemas.openxmlformats.org/officeDocument/2006/relationships/image" Target="../media/image18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image" Target="../media/image194.wmf"/><Relationship Id="rId7" Type="http://schemas.openxmlformats.org/officeDocument/2006/relationships/image" Target="../media/image198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6" Type="http://schemas.openxmlformats.org/officeDocument/2006/relationships/image" Target="../media/image197.wmf"/><Relationship Id="rId11" Type="http://schemas.openxmlformats.org/officeDocument/2006/relationships/image" Target="../media/image202.wmf"/><Relationship Id="rId5" Type="http://schemas.openxmlformats.org/officeDocument/2006/relationships/image" Target="../media/image196.wmf"/><Relationship Id="rId10" Type="http://schemas.openxmlformats.org/officeDocument/2006/relationships/image" Target="../media/image201.wmf"/><Relationship Id="rId4" Type="http://schemas.openxmlformats.org/officeDocument/2006/relationships/image" Target="../media/image195.wmf"/><Relationship Id="rId9" Type="http://schemas.openxmlformats.org/officeDocument/2006/relationships/image" Target="../media/image20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image" Target="../media/image205.wmf"/><Relationship Id="rId7" Type="http://schemas.openxmlformats.org/officeDocument/2006/relationships/image" Target="../media/image209.e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6" Type="http://schemas.openxmlformats.org/officeDocument/2006/relationships/image" Target="../media/image208.emf"/><Relationship Id="rId5" Type="http://schemas.openxmlformats.org/officeDocument/2006/relationships/image" Target="../media/image207.wmf"/><Relationship Id="rId10" Type="http://schemas.openxmlformats.org/officeDocument/2006/relationships/image" Target="../media/image212.emf"/><Relationship Id="rId4" Type="http://schemas.openxmlformats.org/officeDocument/2006/relationships/image" Target="../media/image206.wmf"/><Relationship Id="rId9" Type="http://schemas.openxmlformats.org/officeDocument/2006/relationships/image" Target="../media/image211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3" Type="http://schemas.openxmlformats.org/officeDocument/2006/relationships/image" Target="../media/image215.emf"/><Relationship Id="rId7" Type="http://schemas.openxmlformats.org/officeDocument/2006/relationships/image" Target="../media/image219.w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6" Type="http://schemas.openxmlformats.org/officeDocument/2006/relationships/image" Target="../media/image218.emf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wmf"/><Relationship Id="rId3" Type="http://schemas.openxmlformats.org/officeDocument/2006/relationships/image" Target="../media/image223.wmf"/><Relationship Id="rId7" Type="http://schemas.openxmlformats.org/officeDocument/2006/relationships/image" Target="../media/image227.wmf"/><Relationship Id="rId2" Type="http://schemas.openxmlformats.org/officeDocument/2006/relationships/image" Target="../media/image222.wmf"/><Relationship Id="rId1" Type="http://schemas.openxmlformats.org/officeDocument/2006/relationships/image" Target="../media/image221.wmf"/><Relationship Id="rId6" Type="http://schemas.openxmlformats.org/officeDocument/2006/relationships/image" Target="../media/image226.wmf"/><Relationship Id="rId5" Type="http://schemas.openxmlformats.org/officeDocument/2006/relationships/image" Target="../media/image225.wmf"/><Relationship Id="rId4" Type="http://schemas.openxmlformats.org/officeDocument/2006/relationships/image" Target="../media/image224.wmf"/><Relationship Id="rId9" Type="http://schemas.openxmlformats.org/officeDocument/2006/relationships/image" Target="../media/image229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emf"/><Relationship Id="rId3" Type="http://schemas.openxmlformats.org/officeDocument/2006/relationships/image" Target="../media/image233.wmf"/><Relationship Id="rId7" Type="http://schemas.openxmlformats.org/officeDocument/2006/relationships/image" Target="../media/image237.wmf"/><Relationship Id="rId2" Type="http://schemas.openxmlformats.org/officeDocument/2006/relationships/image" Target="../media/image232.wmf"/><Relationship Id="rId1" Type="http://schemas.openxmlformats.org/officeDocument/2006/relationships/image" Target="../media/image231.wmf"/><Relationship Id="rId6" Type="http://schemas.openxmlformats.org/officeDocument/2006/relationships/image" Target="../media/image236.wmf"/><Relationship Id="rId5" Type="http://schemas.openxmlformats.org/officeDocument/2006/relationships/image" Target="../media/image235.wmf"/><Relationship Id="rId4" Type="http://schemas.openxmlformats.org/officeDocument/2006/relationships/image" Target="../media/image234.wmf"/><Relationship Id="rId9" Type="http://schemas.openxmlformats.org/officeDocument/2006/relationships/image" Target="../media/image23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3" Type="http://schemas.openxmlformats.org/officeDocument/2006/relationships/image" Target="../media/image245.emf"/><Relationship Id="rId7" Type="http://schemas.openxmlformats.org/officeDocument/2006/relationships/image" Target="../media/image249.wmf"/><Relationship Id="rId2" Type="http://schemas.openxmlformats.org/officeDocument/2006/relationships/image" Target="../media/image244.emf"/><Relationship Id="rId1" Type="http://schemas.openxmlformats.org/officeDocument/2006/relationships/image" Target="../media/image243.emf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10" Type="http://schemas.openxmlformats.org/officeDocument/2006/relationships/image" Target="../media/image252.wmf"/><Relationship Id="rId4" Type="http://schemas.openxmlformats.org/officeDocument/2006/relationships/image" Target="../media/image246.emf"/><Relationship Id="rId9" Type="http://schemas.openxmlformats.org/officeDocument/2006/relationships/image" Target="../media/image251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image" Target="../media/image259.wmf"/><Relationship Id="rId7" Type="http://schemas.openxmlformats.org/officeDocument/2006/relationships/image" Target="../media/image263.e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6" Type="http://schemas.openxmlformats.org/officeDocument/2006/relationships/image" Target="../media/image262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Relationship Id="rId9" Type="http://schemas.openxmlformats.org/officeDocument/2006/relationships/image" Target="../media/image26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image" Target="../media/image266.wmf"/><Relationship Id="rId4" Type="http://schemas.openxmlformats.org/officeDocument/2006/relationships/image" Target="../media/image26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Relationship Id="rId4" Type="http://schemas.openxmlformats.org/officeDocument/2006/relationships/image" Target="../media/image27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wmf"/><Relationship Id="rId13" Type="http://schemas.openxmlformats.org/officeDocument/2006/relationships/image" Target="../media/image298.emf"/><Relationship Id="rId18" Type="http://schemas.openxmlformats.org/officeDocument/2006/relationships/image" Target="../media/image303.wmf"/><Relationship Id="rId26" Type="http://schemas.openxmlformats.org/officeDocument/2006/relationships/image" Target="../media/image311.emf"/><Relationship Id="rId3" Type="http://schemas.openxmlformats.org/officeDocument/2006/relationships/image" Target="../media/image288.emf"/><Relationship Id="rId21" Type="http://schemas.openxmlformats.org/officeDocument/2006/relationships/image" Target="../media/image306.emf"/><Relationship Id="rId7" Type="http://schemas.openxmlformats.org/officeDocument/2006/relationships/image" Target="../media/image292.emf"/><Relationship Id="rId12" Type="http://schemas.openxmlformats.org/officeDocument/2006/relationships/image" Target="../media/image297.emf"/><Relationship Id="rId17" Type="http://schemas.openxmlformats.org/officeDocument/2006/relationships/image" Target="../media/image302.wmf"/><Relationship Id="rId25" Type="http://schemas.openxmlformats.org/officeDocument/2006/relationships/image" Target="../media/image310.emf"/><Relationship Id="rId2" Type="http://schemas.openxmlformats.org/officeDocument/2006/relationships/image" Target="../media/image287.emf"/><Relationship Id="rId16" Type="http://schemas.openxmlformats.org/officeDocument/2006/relationships/image" Target="../media/image301.emf"/><Relationship Id="rId20" Type="http://schemas.openxmlformats.org/officeDocument/2006/relationships/image" Target="../media/image305.wmf"/><Relationship Id="rId29" Type="http://schemas.openxmlformats.org/officeDocument/2006/relationships/image" Target="../media/image314.emf"/><Relationship Id="rId1" Type="http://schemas.openxmlformats.org/officeDocument/2006/relationships/image" Target="../media/image286.emf"/><Relationship Id="rId6" Type="http://schemas.openxmlformats.org/officeDocument/2006/relationships/image" Target="../media/image291.emf"/><Relationship Id="rId11" Type="http://schemas.openxmlformats.org/officeDocument/2006/relationships/image" Target="../media/image296.wmf"/><Relationship Id="rId24" Type="http://schemas.openxmlformats.org/officeDocument/2006/relationships/image" Target="../media/image309.emf"/><Relationship Id="rId5" Type="http://schemas.openxmlformats.org/officeDocument/2006/relationships/image" Target="../media/image290.emf"/><Relationship Id="rId15" Type="http://schemas.openxmlformats.org/officeDocument/2006/relationships/image" Target="../media/image300.emf"/><Relationship Id="rId23" Type="http://schemas.openxmlformats.org/officeDocument/2006/relationships/image" Target="../media/image308.emf"/><Relationship Id="rId28" Type="http://schemas.openxmlformats.org/officeDocument/2006/relationships/image" Target="../media/image313.emf"/><Relationship Id="rId10" Type="http://schemas.openxmlformats.org/officeDocument/2006/relationships/image" Target="../media/image295.wmf"/><Relationship Id="rId19" Type="http://schemas.openxmlformats.org/officeDocument/2006/relationships/image" Target="../media/image304.wmf"/><Relationship Id="rId4" Type="http://schemas.openxmlformats.org/officeDocument/2006/relationships/image" Target="../media/image289.emf"/><Relationship Id="rId9" Type="http://schemas.openxmlformats.org/officeDocument/2006/relationships/image" Target="../media/image294.wmf"/><Relationship Id="rId14" Type="http://schemas.openxmlformats.org/officeDocument/2006/relationships/image" Target="../media/image299.emf"/><Relationship Id="rId22" Type="http://schemas.openxmlformats.org/officeDocument/2006/relationships/image" Target="../media/image307.emf"/><Relationship Id="rId27" Type="http://schemas.openxmlformats.org/officeDocument/2006/relationships/image" Target="../media/image312.emf"/><Relationship Id="rId30" Type="http://schemas.openxmlformats.org/officeDocument/2006/relationships/image" Target="../media/image31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0.wmf"/><Relationship Id="rId7" Type="http://schemas.openxmlformats.org/officeDocument/2006/relationships/image" Target="../media/image3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6.wmf"/><Relationship Id="rId5" Type="http://schemas.openxmlformats.org/officeDocument/2006/relationships/image" Target="../media/image33.emf"/><Relationship Id="rId10" Type="http://schemas.openxmlformats.org/officeDocument/2006/relationships/image" Target="../media/image40.wmf"/><Relationship Id="rId4" Type="http://schemas.openxmlformats.org/officeDocument/2006/relationships/image" Target="../media/image31.wmf"/><Relationship Id="rId9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3.emf"/><Relationship Id="rId1" Type="http://schemas.openxmlformats.org/officeDocument/2006/relationships/image" Target="../media/image62.png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emf"/><Relationship Id="rId7" Type="http://schemas.openxmlformats.org/officeDocument/2006/relationships/image" Target="../media/image77.wmf"/><Relationship Id="rId2" Type="http://schemas.openxmlformats.org/officeDocument/2006/relationships/image" Target="../media/image72.emf"/><Relationship Id="rId1" Type="http://schemas.openxmlformats.org/officeDocument/2006/relationships/image" Target="../media/image71.png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png"/><Relationship Id="rId9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wmf"/><Relationship Id="rId12" Type="http://schemas.openxmlformats.org/officeDocument/2006/relationships/image" Target="../media/image92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6" Type="http://schemas.openxmlformats.org/officeDocument/2006/relationships/image" Target="../media/image86.wmf"/><Relationship Id="rId11" Type="http://schemas.openxmlformats.org/officeDocument/2006/relationships/image" Target="../media/image91.e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emf"/><Relationship Id="rId9" Type="http://schemas.openxmlformats.org/officeDocument/2006/relationships/image" Target="../media/image8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74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42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7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295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4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035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16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75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8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0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580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092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3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70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56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55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56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310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57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33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21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1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932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92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5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915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76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59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66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21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04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68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9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02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83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01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27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56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62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942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933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7262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47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67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4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45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18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08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3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5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4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40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6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3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7F2C9-5F71-455E-B143-252E49A56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A9366C-915A-4774-9D8A-030CE720F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16447-502C-4FA7-9BE4-412654D9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763161-F0B4-455D-9026-778197E4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2A4173-683B-46C2-9AFD-2D5400F5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7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B6735-8867-344D-9C95-C7D2E2C0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470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0744F-E4B9-3A4D-B537-EE2B83B4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052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C1118-BDD4-0346-8A38-969912B5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650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D9A7-3A3A-3F42-B0A0-BCE306BA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45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32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0.wmf"/><Relationship Id="rId7" Type="http://schemas.openxmlformats.org/officeDocument/2006/relationships/image" Target="../media/image56.png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48.wmf"/><Relationship Id="rId25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20" Type="http://schemas.openxmlformats.org/officeDocument/2006/relationships/oleObject" Target="../embeddings/oleObject33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55.png"/><Relationship Id="rId11" Type="http://schemas.openxmlformats.org/officeDocument/2006/relationships/image" Target="../media/image45.wmf"/><Relationship Id="rId24" Type="http://schemas.openxmlformats.org/officeDocument/2006/relationships/oleObject" Target="../embeddings/oleObject35.bin"/><Relationship Id="rId5" Type="http://schemas.openxmlformats.org/officeDocument/2006/relationships/image" Target="../media/image54.png"/><Relationship Id="rId15" Type="http://schemas.openxmlformats.org/officeDocument/2006/relationships/image" Target="../media/image47.wmf"/><Relationship Id="rId23" Type="http://schemas.openxmlformats.org/officeDocument/2006/relationships/image" Target="../media/image51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49.wmf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oleObject" Target="../embeddings/oleObject30.bin"/><Relationship Id="rId22" Type="http://schemas.openxmlformats.org/officeDocument/2006/relationships/oleObject" Target="../embeddings/oleObject3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8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4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4.emf"/><Relationship Id="rId18" Type="http://schemas.openxmlformats.org/officeDocument/2006/relationships/oleObject" Target="../embeddings/oleObject47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8.emf"/><Relationship Id="rId7" Type="http://schemas.openxmlformats.org/officeDocument/2006/relationships/image" Target="../media/image84.png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83.png"/><Relationship Id="rId11" Type="http://schemas.openxmlformats.org/officeDocument/2006/relationships/image" Target="../media/image63.emf"/><Relationship Id="rId5" Type="http://schemas.openxmlformats.org/officeDocument/2006/relationships/image" Target="../media/image70.png"/><Relationship Id="rId15" Type="http://schemas.openxmlformats.org/officeDocument/2006/relationships/image" Target="../media/image65.emf"/><Relationship Id="rId23" Type="http://schemas.openxmlformats.org/officeDocument/2006/relationships/image" Target="../media/image69.w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67.emf"/><Relationship Id="rId4" Type="http://schemas.openxmlformats.org/officeDocument/2006/relationships/image" Target="../media/image81.png"/><Relationship Id="rId9" Type="http://schemas.openxmlformats.org/officeDocument/2006/relationships/image" Target="../media/image62.png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75.wmf"/><Relationship Id="rId18" Type="http://schemas.openxmlformats.org/officeDocument/2006/relationships/oleObject" Target="../embeddings/oleObject57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79.emf"/><Relationship Id="rId7" Type="http://schemas.openxmlformats.org/officeDocument/2006/relationships/image" Target="../media/image72.e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6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78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73.emf"/><Relationship Id="rId14" Type="http://schemas.openxmlformats.org/officeDocument/2006/relationships/oleObject" Target="../embeddings/oleObject5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102.png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88.emf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84.emf"/><Relationship Id="rId17" Type="http://schemas.openxmlformats.org/officeDocument/2006/relationships/image" Target="../media/image86.wmf"/><Relationship Id="rId25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92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68.bin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85.wmf"/><Relationship Id="rId23" Type="http://schemas.openxmlformats.org/officeDocument/2006/relationships/image" Target="../media/image89.wmf"/><Relationship Id="rId28" Type="http://schemas.openxmlformats.org/officeDocument/2006/relationships/oleObject" Target="../embeddings/oleObject70.bin"/><Relationship Id="rId10" Type="http://schemas.openxmlformats.org/officeDocument/2006/relationships/image" Target="../media/image83.emf"/><Relationship Id="rId19" Type="http://schemas.openxmlformats.org/officeDocument/2006/relationships/image" Target="../media/image87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61.bin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9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96.e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3.emf"/><Relationship Id="rId12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95.emf"/><Relationship Id="rId5" Type="http://schemas.openxmlformats.org/officeDocument/2006/relationships/image" Target="../media/image108.png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107.png"/><Relationship Id="rId9" Type="http://schemas.openxmlformats.org/officeDocument/2006/relationships/image" Target="../media/image9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0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7.emf"/><Relationship Id="rId12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7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99.emf"/><Relationship Id="rId5" Type="http://schemas.openxmlformats.org/officeDocument/2006/relationships/image" Target="../media/image114.png"/><Relationship Id="rId15" Type="http://schemas.openxmlformats.org/officeDocument/2006/relationships/image" Target="../media/image116.png"/><Relationship Id="rId10" Type="http://schemas.openxmlformats.org/officeDocument/2006/relationships/oleObject" Target="../embeddings/oleObject77.bin"/><Relationship Id="rId4" Type="http://schemas.openxmlformats.org/officeDocument/2006/relationships/image" Target="../media/image113.png"/><Relationship Id="rId9" Type="http://schemas.openxmlformats.org/officeDocument/2006/relationships/image" Target="../media/image98.emf"/><Relationship Id="rId1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emf"/><Relationship Id="rId18" Type="http://schemas.openxmlformats.org/officeDocument/2006/relationships/oleObject" Target="../embeddings/oleObject86.bin"/><Relationship Id="rId26" Type="http://schemas.openxmlformats.org/officeDocument/2006/relationships/oleObject" Target="../embeddings/oleObject90.bin"/><Relationship Id="rId39" Type="http://schemas.openxmlformats.org/officeDocument/2006/relationships/image" Target="../media/image118.png"/><Relationship Id="rId21" Type="http://schemas.openxmlformats.org/officeDocument/2006/relationships/image" Target="../media/image109.png"/><Relationship Id="rId34" Type="http://schemas.openxmlformats.org/officeDocument/2006/relationships/oleObject" Target="../embeddings/oleObject94.bin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83.bin"/><Relationship Id="rId17" Type="http://schemas.openxmlformats.org/officeDocument/2006/relationships/image" Target="../media/image107.wmf"/><Relationship Id="rId25" Type="http://schemas.openxmlformats.org/officeDocument/2006/relationships/image" Target="../media/image111.emf"/><Relationship Id="rId33" Type="http://schemas.openxmlformats.org/officeDocument/2006/relationships/image" Target="../media/image115.wmf"/><Relationship Id="rId38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7.bin"/><Relationship Id="rId29" Type="http://schemas.openxmlformats.org/officeDocument/2006/relationships/image" Target="../media/image113.e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04.emf"/><Relationship Id="rId24" Type="http://schemas.openxmlformats.org/officeDocument/2006/relationships/oleObject" Target="../embeddings/oleObject89.bin"/><Relationship Id="rId32" Type="http://schemas.openxmlformats.org/officeDocument/2006/relationships/oleObject" Target="../embeddings/oleObject93.bin"/><Relationship Id="rId37" Type="http://schemas.openxmlformats.org/officeDocument/2006/relationships/image" Target="../media/image117.wmf"/><Relationship Id="rId5" Type="http://schemas.openxmlformats.org/officeDocument/2006/relationships/image" Target="../media/image101.wmf"/><Relationship Id="rId15" Type="http://schemas.openxmlformats.org/officeDocument/2006/relationships/image" Target="../media/image106.wmf"/><Relationship Id="rId23" Type="http://schemas.openxmlformats.org/officeDocument/2006/relationships/image" Target="../media/image110.emf"/><Relationship Id="rId28" Type="http://schemas.openxmlformats.org/officeDocument/2006/relationships/oleObject" Target="../embeddings/oleObject91.bin"/><Relationship Id="rId36" Type="http://schemas.openxmlformats.org/officeDocument/2006/relationships/oleObject" Target="../embeddings/oleObject95.bin"/><Relationship Id="rId10" Type="http://schemas.openxmlformats.org/officeDocument/2006/relationships/oleObject" Target="../embeddings/oleObject82.bin"/><Relationship Id="rId19" Type="http://schemas.openxmlformats.org/officeDocument/2006/relationships/image" Target="../media/image108.wmf"/><Relationship Id="rId31" Type="http://schemas.openxmlformats.org/officeDocument/2006/relationships/image" Target="../media/image114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03.png"/><Relationship Id="rId14" Type="http://schemas.openxmlformats.org/officeDocument/2006/relationships/oleObject" Target="../embeddings/oleObject84.bin"/><Relationship Id="rId22" Type="http://schemas.openxmlformats.org/officeDocument/2006/relationships/oleObject" Target="../embeddings/oleObject88.bin"/><Relationship Id="rId27" Type="http://schemas.openxmlformats.org/officeDocument/2006/relationships/image" Target="../media/image112.wmf"/><Relationship Id="rId30" Type="http://schemas.openxmlformats.org/officeDocument/2006/relationships/oleObject" Target="../embeddings/oleObject92.bin"/><Relationship Id="rId35" Type="http://schemas.openxmlformats.org/officeDocument/2006/relationships/image" Target="../media/image116.wmf"/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120.wmf"/><Relationship Id="rId18" Type="http://schemas.openxmlformats.org/officeDocument/2006/relationships/oleObject" Target="../embeddings/oleObject99.bin"/><Relationship Id="rId26" Type="http://schemas.openxmlformats.org/officeDocument/2006/relationships/image" Target="../media/image148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43.png"/><Relationship Id="rId7" Type="http://schemas.openxmlformats.org/officeDocument/2006/relationships/image" Target="../media/image141.png"/><Relationship Id="rId12" Type="http://schemas.openxmlformats.org/officeDocument/2006/relationships/oleObject" Target="../embeddings/oleObject98.bin"/><Relationship Id="rId25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9.bin"/><Relationship Id="rId20" Type="http://schemas.openxmlformats.org/officeDocument/2006/relationships/image" Target="../media/image142.png"/><Relationship Id="rId29" Type="http://schemas.openxmlformats.org/officeDocument/2006/relationships/image" Target="../media/image150.pn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0.png"/><Relationship Id="rId11" Type="http://schemas.openxmlformats.org/officeDocument/2006/relationships/image" Target="../media/image119.wmf"/><Relationship Id="rId24" Type="http://schemas.openxmlformats.org/officeDocument/2006/relationships/image" Target="../media/image146.png"/><Relationship Id="rId5" Type="http://schemas.openxmlformats.org/officeDocument/2006/relationships/image" Target="../media/image139.png"/><Relationship Id="rId15" Type="http://schemas.openxmlformats.org/officeDocument/2006/relationships/image" Target="../media/image120.wmf"/><Relationship Id="rId23" Type="http://schemas.openxmlformats.org/officeDocument/2006/relationships/image" Target="../media/image145.png"/><Relationship Id="rId28" Type="http://schemas.openxmlformats.org/officeDocument/2006/relationships/image" Target="../media/image149.png"/><Relationship Id="rId10" Type="http://schemas.openxmlformats.org/officeDocument/2006/relationships/oleObject" Target="../embeddings/oleObject97.bin"/><Relationship Id="rId19" Type="http://schemas.openxmlformats.org/officeDocument/2006/relationships/image" Target="../media/image110.wmf"/><Relationship Id="rId4" Type="http://schemas.openxmlformats.org/officeDocument/2006/relationships/image" Target="../media/image138.png"/><Relationship Id="rId9" Type="http://schemas.openxmlformats.org/officeDocument/2006/relationships/image" Target="../media/image119.wmf"/><Relationship Id="rId14" Type="http://schemas.openxmlformats.org/officeDocument/2006/relationships/oleObject" Target="../embeddings/oleObject98.bin"/><Relationship Id="rId22" Type="http://schemas.openxmlformats.org/officeDocument/2006/relationships/image" Target="../media/image144.png"/><Relationship Id="rId27" Type="http://schemas.openxmlformats.org/officeDocument/2006/relationships/image" Target="../media/image80.emf"/><Relationship Id="rId30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12" Type="http://schemas.openxmlformats.org/officeDocument/2006/relationships/image" Target="../media/image128.ph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emf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31.gif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emf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3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43.w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40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42.wmf"/><Relationship Id="rId5" Type="http://schemas.openxmlformats.org/officeDocument/2006/relationships/image" Target="../media/image139.wmf"/><Relationship Id="rId15" Type="http://schemas.openxmlformats.org/officeDocument/2006/relationships/image" Target="../media/image144.wmf"/><Relationship Id="rId10" Type="http://schemas.openxmlformats.org/officeDocument/2006/relationships/oleObject" Target="../embeddings/oleObject106.bin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41.wmf"/><Relationship Id="rId14" Type="http://schemas.openxmlformats.org/officeDocument/2006/relationships/oleObject" Target="../embeddings/oleObject10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gif"/><Relationship Id="rId4" Type="http://schemas.openxmlformats.org/officeDocument/2006/relationships/image" Target="../media/image14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13" Type="http://schemas.openxmlformats.org/officeDocument/2006/relationships/image" Target="../media/image153.wmf"/><Relationship Id="rId18" Type="http://schemas.openxmlformats.org/officeDocument/2006/relationships/oleObject" Target="../embeddings/oleObject117.bin"/><Relationship Id="rId26" Type="http://schemas.openxmlformats.org/officeDocument/2006/relationships/oleObject" Target="../embeddings/oleObject121.bin"/><Relationship Id="rId3" Type="http://schemas.openxmlformats.org/officeDocument/2006/relationships/notesSlide" Target="../notesSlides/notesSlide36.xml"/><Relationship Id="rId21" Type="http://schemas.openxmlformats.org/officeDocument/2006/relationships/image" Target="../media/image157.wmf"/><Relationship Id="rId7" Type="http://schemas.openxmlformats.org/officeDocument/2006/relationships/image" Target="../media/image150.emf"/><Relationship Id="rId12" Type="http://schemas.openxmlformats.org/officeDocument/2006/relationships/oleObject" Target="../embeddings/oleObject114.bin"/><Relationship Id="rId17" Type="http://schemas.openxmlformats.org/officeDocument/2006/relationships/image" Target="../media/image155.wmf"/><Relationship Id="rId25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6.bin"/><Relationship Id="rId20" Type="http://schemas.openxmlformats.org/officeDocument/2006/relationships/oleObject" Target="../embeddings/oleObject118.bin"/><Relationship Id="rId29" Type="http://schemas.openxmlformats.org/officeDocument/2006/relationships/image" Target="../media/image161.e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11.bin"/><Relationship Id="rId11" Type="http://schemas.openxmlformats.org/officeDocument/2006/relationships/image" Target="../media/image152.wmf"/><Relationship Id="rId24" Type="http://schemas.openxmlformats.org/officeDocument/2006/relationships/oleObject" Target="../embeddings/oleObject120.bin"/><Relationship Id="rId5" Type="http://schemas.openxmlformats.org/officeDocument/2006/relationships/image" Target="../media/image149.wmf"/><Relationship Id="rId15" Type="http://schemas.openxmlformats.org/officeDocument/2006/relationships/image" Target="../media/image154.emf"/><Relationship Id="rId23" Type="http://schemas.openxmlformats.org/officeDocument/2006/relationships/image" Target="../media/image158.wmf"/><Relationship Id="rId28" Type="http://schemas.openxmlformats.org/officeDocument/2006/relationships/oleObject" Target="../embeddings/oleObject122.bin"/><Relationship Id="rId10" Type="http://schemas.openxmlformats.org/officeDocument/2006/relationships/oleObject" Target="../embeddings/oleObject113.bin"/><Relationship Id="rId19" Type="http://schemas.openxmlformats.org/officeDocument/2006/relationships/image" Target="../media/image156.wmf"/><Relationship Id="rId4" Type="http://schemas.openxmlformats.org/officeDocument/2006/relationships/oleObject" Target="../embeddings/oleObject110.bin"/><Relationship Id="rId9" Type="http://schemas.openxmlformats.org/officeDocument/2006/relationships/image" Target="../media/image151.emf"/><Relationship Id="rId14" Type="http://schemas.openxmlformats.org/officeDocument/2006/relationships/oleObject" Target="../embeddings/oleObject115.bin"/><Relationship Id="rId22" Type="http://schemas.openxmlformats.org/officeDocument/2006/relationships/oleObject" Target="../embeddings/oleObject119.bin"/><Relationship Id="rId27" Type="http://schemas.openxmlformats.org/officeDocument/2006/relationships/image" Target="../media/image16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13" Type="http://schemas.openxmlformats.org/officeDocument/2006/relationships/image" Target="../media/image166.emf"/><Relationship Id="rId18" Type="http://schemas.openxmlformats.org/officeDocument/2006/relationships/image" Target="../media/image171.jp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63.wmf"/><Relationship Id="rId12" Type="http://schemas.openxmlformats.org/officeDocument/2006/relationships/oleObject" Target="../embeddings/oleObject127.bin"/><Relationship Id="rId1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9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24.bin"/><Relationship Id="rId11" Type="http://schemas.openxmlformats.org/officeDocument/2006/relationships/image" Target="../media/image165.wmf"/><Relationship Id="rId5" Type="http://schemas.openxmlformats.org/officeDocument/2006/relationships/image" Target="../media/image162.wmf"/><Relationship Id="rId15" Type="http://schemas.openxmlformats.org/officeDocument/2006/relationships/image" Target="../media/image167.e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64.wmf"/><Relationship Id="rId14" Type="http://schemas.openxmlformats.org/officeDocument/2006/relationships/oleObject" Target="../embeddings/oleObject12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emf"/><Relationship Id="rId18" Type="http://schemas.openxmlformats.org/officeDocument/2006/relationships/oleObject" Target="../embeddings/oleObject137.bin"/><Relationship Id="rId26" Type="http://schemas.openxmlformats.org/officeDocument/2006/relationships/oleObject" Target="../embeddings/oleObject141.bin"/><Relationship Id="rId21" Type="http://schemas.openxmlformats.org/officeDocument/2006/relationships/image" Target="../media/image183.wmf"/><Relationship Id="rId34" Type="http://schemas.openxmlformats.org/officeDocument/2006/relationships/oleObject" Target="../embeddings/oleObject145.bin"/><Relationship Id="rId7" Type="http://schemas.openxmlformats.org/officeDocument/2006/relationships/image" Target="../media/image176.emf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81.wmf"/><Relationship Id="rId25" Type="http://schemas.openxmlformats.org/officeDocument/2006/relationships/image" Target="../media/image185.wmf"/><Relationship Id="rId33" Type="http://schemas.openxmlformats.org/officeDocument/2006/relationships/image" Target="../media/image1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6.bin"/><Relationship Id="rId20" Type="http://schemas.openxmlformats.org/officeDocument/2006/relationships/oleObject" Target="../embeddings/oleObject138.bin"/><Relationship Id="rId29" Type="http://schemas.openxmlformats.org/officeDocument/2006/relationships/image" Target="../media/image187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78.emf"/><Relationship Id="rId24" Type="http://schemas.openxmlformats.org/officeDocument/2006/relationships/oleObject" Target="../embeddings/oleObject140.bin"/><Relationship Id="rId32" Type="http://schemas.openxmlformats.org/officeDocument/2006/relationships/oleObject" Target="../embeddings/oleObject144.bin"/><Relationship Id="rId37" Type="http://schemas.openxmlformats.org/officeDocument/2006/relationships/image" Target="../media/image191.emf"/><Relationship Id="rId5" Type="http://schemas.openxmlformats.org/officeDocument/2006/relationships/image" Target="../media/image175.png"/><Relationship Id="rId15" Type="http://schemas.openxmlformats.org/officeDocument/2006/relationships/image" Target="../media/image180.wmf"/><Relationship Id="rId23" Type="http://schemas.openxmlformats.org/officeDocument/2006/relationships/image" Target="../media/image184.wmf"/><Relationship Id="rId28" Type="http://schemas.openxmlformats.org/officeDocument/2006/relationships/oleObject" Target="../embeddings/oleObject142.bin"/><Relationship Id="rId36" Type="http://schemas.openxmlformats.org/officeDocument/2006/relationships/oleObject" Target="../embeddings/oleObject146.bin"/><Relationship Id="rId10" Type="http://schemas.openxmlformats.org/officeDocument/2006/relationships/oleObject" Target="../embeddings/oleObject133.bin"/><Relationship Id="rId19" Type="http://schemas.openxmlformats.org/officeDocument/2006/relationships/image" Target="../media/image182.wmf"/><Relationship Id="rId31" Type="http://schemas.openxmlformats.org/officeDocument/2006/relationships/image" Target="../media/image188.wmf"/><Relationship Id="rId4" Type="http://schemas.openxmlformats.org/officeDocument/2006/relationships/oleObject" Target="../embeddings/oleObject130.bin"/><Relationship Id="rId9" Type="http://schemas.openxmlformats.org/officeDocument/2006/relationships/image" Target="../media/image177.emf"/><Relationship Id="rId14" Type="http://schemas.openxmlformats.org/officeDocument/2006/relationships/oleObject" Target="../embeddings/oleObject135.bin"/><Relationship Id="rId22" Type="http://schemas.openxmlformats.org/officeDocument/2006/relationships/oleObject" Target="../embeddings/oleObject139.bin"/><Relationship Id="rId27" Type="http://schemas.openxmlformats.org/officeDocument/2006/relationships/image" Target="../media/image186.wmf"/><Relationship Id="rId30" Type="http://schemas.openxmlformats.org/officeDocument/2006/relationships/oleObject" Target="../embeddings/oleObject143.bin"/><Relationship Id="rId35" Type="http://schemas.openxmlformats.org/officeDocument/2006/relationships/image" Target="../media/image190.emf"/><Relationship Id="rId8" Type="http://schemas.openxmlformats.org/officeDocument/2006/relationships/oleObject" Target="../embeddings/oleObject132.bin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196.wmf"/><Relationship Id="rId18" Type="http://schemas.openxmlformats.org/officeDocument/2006/relationships/oleObject" Target="../embeddings/oleObject154.bin"/><Relationship Id="rId3" Type="http://schemas.openxmlformats.org/officeDocument/2006/relationships/notesSlide" Target="../notesSlides/notesSlide40.xml"/><Relationship Id="rId21" Type="http://schemas.openxmlformats.org/officeDocument/2006/relationships/image" Target="../media/image200.wmf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151.bin"/><Relationship Id="rId17" Type="http://schemas.openxmlformats.org/officeDocument/2006/relationships/image" Target="../media/image198.wmf"/><Relationship Id="rId25" Type="http://schemas.openxmlformats.org/officeDocument/2006/relationships/image" Target="../media/image20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3.bin"/><Relationship Id="rId20" Type="http://schemas.openxmlformats.org/officeDocument/2006/relationships/oleObject" Target="../embeddings/oleObject155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195.wmf"/><Relationship Id="rId24" Type="http://schemas.openxmlformats.org/officeDocument/2006/relationships/oleObject" Target="../embeddings/oleObject157.bin"/><Relationship Id="rId5" Type="http://schemas.openxmlformats.org/officeDocument/2006/relationships/image" Target="../media/image192.wmf"/><Relationship Id="rId15" Type="http://schemas.openxmlformats.org/officeDocument/2006/relationships/image" Target="../media/image197.wmf"/><Relationship Id="rId23" Type="http://schemas.openxmlformats.org/officeDocument/2006/relationships/image" Target="../media/image201.wmf"/><Relationship Id="rId10" Type="http://schemas.openxmlformats.org/officeDocument/2006/relationships/oleObject" Target="../embeddings/oleObject150.bin"/><Relationship Id="rId19" Type="http://schemas.openxmlformats.org/officeDocument/2006/relationships/image" Target="../media/image199.wmf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194.wmf"/><Relationship Id="rId14" Type="http://schemas.openxmlformats.org/officeDocument/2006/relationships/oleObject" Target="../embeddings/oleObject152.bin"/><Relationship Id="rId22" Type="http://schemas.openxmlformats.org/officeDocument/2006/relationships/oleObject" Target="../embeddings/oleObject15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13" Type="http://schemas.openxmlformats.org/officeDocument/2006/relationships/image" Target="../media/image207.wmf"/><Relationship Id="rId18" Type="http://schemas.openxmlformats.org/officeDocument/2006/relationships/oleObject" Target="../embeddings/oleObject165.bin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211.emf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162.bin"/><Relationship Id="rId17" Type="http://schemas.openxmlformats.org/officeDocument/2006/relationships/image" Target="../media/image20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4.bin"/><Relationship Id="rId20" Type="http://schemas.openxmlformats.org/officeDocument/2006/relationships/oleObject" Target="../embeddings/oleObject166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59.bin"/><Relationship Id="rId11" Type="http://schemas.openxmlformats.org/officeDocument/2006/relationships/image" Target="../media/image206.wmf"/><Relationship Id="rId5" Type="http://schemas.openxmlformats.org/officeDocument/2006/relationships/image" Target="../media/image203.wmf"/><Relationship Id="rId15" Type="http://schemas.openxmlformats.org/officeDocument/2006/relationships/image" Target="../media/image208.emf"/><Relationship Id="rId23" Type="http://schemas.openxmlformats.org/officeDocument/2006/relationships/image" Target="../media/image212.emf"/><Relationship Id="rId10" Type="http://schemas.openxmlformats.org/officeDocument/2006/relationships/oleObject" Target="../embeddings/oleObject161.bin"/><Relationship Id="rId19" Type="http://schemas.openxmlformats.org/officeDocument/2006/relationships/image" Target="../media/image210.emf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205.wmf"/><Relationship Id="rId14" Type="http://schemas.openxmlformats.org/officeDocument/2006/relationships/oleObject" Target="../embeddings/oleObject163.bin"/><Relationship Id="rId22" Type="http://schemas.openxmlformats.org/officeDocument/2006/relationships/oleObject" Target="../embeddings/oleObject16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0.bin"/><Relationship Id="rId13" Type="http://schemas.openxmlformats.org/officeDocument/2006/relationships/image" Target="../media/image217.emf"/><Relationship Id="rId18" Type="http://schemas.openxmlformats.org/officeDocument/2006/relationships/oleObject" Target="../embeddings/oleObject175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14.emf"/><Relationship Id="rId12" Type="http://schemas.openxmlformats.org/officeDocument/2006/relationships/oleObject" Target="../embeddings/oleObject172.bin"/><Relationship Id="rId17" Type="http://schemas.openxmlformats.org/officeDocument/2006/relationships/image" Target="../media/image21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4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69.bin"/><Relationship Id="rId11" Type="http://schemas.openxmlformats.org/officeDocument/2006/relationships/image" Target="../media/image216.emf"/><Relationship Id="rId5" Type="http://schemas.openxmlformats.org/officeDocument/2006/relationships/image" Target="../media/image213.emf"/><Relationship Id="rId15" Type="http://schemas.openxmlformats.org/officeDocument/2006/relationships/image" Target="../media/image218.emf"/><Relationship Id="rId10" Type="http://schemas.openxmlformats.org/officeDocument/2006/relationships/oleObject" Target="../embeddings/oleObject171.bin"/><Relationship Id="rId19" Type="http://schemas.openxmlformats.org/officeDocument/2006/relationships/image" Target="../media/image220.wmf"/><Relationship Id="rId4" Type="http://schemas.openxmlformats.org/officeDocument/2006/relationships/oleObject" Target="../embeddings/oleObject168.bin"/><Relationship Id="rId9" Type="http://schemas.openxmlformats.org/officeDocument/2006/relationships/image" Target="../media/image215.emf"/><Relationship Id="rId14" Type="http://schemas.openxmlformats.org/officeDocument/2006/relationships/oleObject" Target="../embeddings/oleObject17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oleObject" Target="../embeddings/oleObject180.bin"/><Relationship Id="rId18" Type="http://schemas.openxmlformats.org/officeDocument/2006/relationships/image" Target="../media/image227.wmf"/><Relationship Id="rId3" Type="http://schemas.openxmlformats.org/officeDocument/2006/relationships/notesSlide" Target="../notesSlides/notesSlide43.xml"/><Relationship Id="rId21" Type="http://schemas.openxmlformats.org/officeDocument/2006/relationships/oleObject" Target="../embeddings/oleObject184.bin"/><Relationship Id="rId7" Type="http://schemas.openxmlformats.org/officeDocument/2006/relationships/image" Target="../media/image222.wmf"/><Relationship Id="rId12" Type="http://schemas.openxmlformats.org/officeDocument/2006/relationships/image" Target="../media/image230.png"/><Relationship Id="rId17" Type="http://schemas.openxmlformats.org/officeDocument/2006/relationships/oleObject" Target="../embeddings/oleObject1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6.wmf"/><Relationship Id="rId20" Type="http://schemas.openxmlformats.org/officeDocument/2006/relationships/image" Target="../media/image228.w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224.wmf"/><Relationship Id="rId5" Type="http://schemas.openxmlformats.org/officeDocument/2006/relationships/image" Target="../media/image221.wmf"/><Relationship Id="rId15" Type="http://schemas.openxmlformats.org/officeDocument/2006/relationships/oleObject" Target="../embeddings/oleObject181.bin"/><Relationship Id="rId10" Type="http://schemas.openxmlformats.org/officeDocument/2006/relationships/oleObject" Target="../embeddings/oleObject179.bin"/><Relationship Id="rId19" Type="http://schemas.openxmlformats.org/officeDocument/2006/relationships/oleObject" Target="../embeddings/oleObject183.bin"/><Relationship Id="rId4" Type="http://schemas.openxmlformats.org/officeDocument/2006/relationships/oleObject" Target="../embeddings/oleObject176.bin"/><Relationship Id="rId9" Type="http://schemas.openxmlformats.org/officeDocument/2006/relationships/image" Target="../media/image223.wmf"/><Relationship Id="rId14" Type="http://schemas.openxmlformats.org/officeDocument/2006/relationships/image" Target="../media/image225.wmf"/><Relationship Id="rId22" Type="http://schemas.openxmlformats.org/officeDocument/2006/relationships/image" Target="../media/image229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wmf"/><Relationship Id="rId13" Type="http://schemas.openxmlformats.org/officeDocument/2006/relationships/oleObject" Target="../embeddings/oleObject189.bin"/><Relationship Id="rId18" Type="http://schemas.openxmlformats.org/officeDocument/2006/relationships/image" Target="../media/image237.wmf"/><Relationship Id="rId3" Type="http://schemas.openxmlformats.org/officeDocument/2006/relationships/notesSlide" Target="../notesSlides/notesSlide44.xml"/><Relationship Id="rId21" Type="http://schemas.openxmlformats.org/officeDocument/2006/relationships/oleObject" Target="../embeddings/oleObject193.bin"/><Relationship Id="rId7" Type="http://schemas.openxmlformats.org/officeDocument/2006/relationships/oleObject" Target="../embeddings/oleObject186.bin"/><Relationship Id="rId12" Type="http://schemas.openxmlformats.org/officeDocument/2006/relationships/image" Target="../media/image234.wmf"/><Relationship Id="rId17" Type="http://schemas.openxmlformats.org/officeDocument/2006/relationships/oleObject" Target="../embeddings/oleObject1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6.wmf"/><Relationship Id="rId20" Type="http://schemas.openxmlformats.org/officeDocument/2006/relationships/image" Target="../media/image238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42.png"/><Relationship Id="rId11" Type="http://schemas.openxmlformats.org/officeDocument/2006/relationships/oleObject" Target="../embeddings/oleObject188.bin"/><Relationship Id="rId5" Type="http://schemas.openxmlformats.org/officeDocument/2006/relationships/image" Target="../media/image231.wmf"/><Relationship Id="rId15" Type="http://schemas.openxmlformats.org/officeDocument/2006/relationships/oleObject" Target="../embeddings/oleObject190.bin"/><Relationship Id="rId10" Type="http://schemas.openxmlformats.org/officeDocument/2006/relationships/image" Target="../media/image233.wmf"/><Relationship Id="rId19" Type="http://schemas.openxmlformats.org/officeDocument/2006/relationships/oleObject" Target="../embeddings/oleObject192.bin"/><Relationship Id="rId4" Type="http://schemas.openxmlformats.org/officeDocument/2006/relationships/oleObject" Target="../embeddings/oleObject185.bin"/><Relationship Id="rId9" Type="http://schemas.openxmlformats.org/officeDocument/2006/relationships/oleObject" Target="../embeddings/oleObject187.bin"/><Relationship Id="rId14" Type="http://schemas.openxmlformats.org/officeDocument/2006/relationships/image" Target="../media/image235.wmf"/><Relationship Id="rId22" Type="http://schemas.openxmlformats.org/officeDocument/2006/relationships/image" Target="../media/image23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image" Target="../media/image247.emf"/><Relationship Id="rId18" Type="http://schemas.openxmlformats.org/officeDocument/2006/relationships/oleObject" Target="../embeddings/oleObject201.bin"/><Relationship Id="rId26" Type="http://schemas.openxmlformats.org/officeDocument/2006/relationships/image" Target="../media/image320.png"/><Relationship Id="rId3" Type="http://schemas.openxmlformats.org/officeDocument/2006/relationships/notesSlide" Target="../notesSlides/notesSlide45.xml"/><Relationship Id="rId21" Type="http://schemas.openxmlformats.org/officeDocument/2006/relationships/image" Target="../media/image251.wmf"/><Relationship Id="rId7" Type="http://schemas.openxmlformats.org/officeDocument/2006/relationships/image" Target="../media/image244.emf"/><Relationship Id="rId12" Type="http://schemas.openxmlformats.org/officeDocument/2006/relationships/oleObject" Target="../embeddings/oleObject198.bin"/><Relationship Id="rId17" Type="http://schemas.openxmlformats.org/officeDocument/2006/relationships/image" Target="../media/image249.wmf"/><Relationship Id="rId25" Type="http://schemas.openxmlformats.org/officeDocument/2006/relationships/image" Target="../media/image319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0.bin"/><Relationship Id="rId20" Type="http://schemas.openxmlformats.org/officeDocument/2006/relationships/oleObject" Target="../embeddings/oleObject202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246.emf"/><Relationship Id="rId24" Type="http://schemas.openxmlformats.org/officeDocument/2006/relationships/image" Target="../media/image318.png"/><Relationship Id="rId5" Type="http://schemas.openxmlformats.org/officeDocument/2006/relationships/image" Target="../media/image243.emf"/><Relationship Id="rId15" Type="http://schemas.openxmlformats.org/officeDocument/2006/relationships/image" Target="../media/image248.emf"/><Relationship Id="rId23" Type="http://schemas.openxmlformats.org/officeDocument/2006/relationships/image" Target="../media/image252.wmf"/><Relationship Id="rId10" Type="http://schemas.openxmlformats.org/officeDocument/2006/relationships/oleObject" Target="../embeddings/oleObject197.bin"/><Relationship Id="rId19" Type="http://schemas.openxmlformats.org/officeDocument/2006/relationships/image" Target="../media/image250.wmf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245.emf"/><Relationship Id="rId14" Type="http://schemas.openxmlformats.org/officeDocument/2006/relationships/oleObject" Target="../embeddings/oleObject199.bin"/><Relationship Id="rId22" Type="http://schemas.openxmlformats.org/officeDocument/2006/relationships/oleObject" Target="../embeddings/oleObject203.bin"/><Relationship Id="rId27" Type="http://schemas.openxmlformats.org/officeDocument/2006/relationships/image" Target="../media/image3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6.bin"/><Relationship Id="rId13" Type="http://schemas.openxmlformats.org/officeDocument/2006/relationships/image" Target="../media/image261.wmf"/><Relationship Id="rId18" Type="http://schemas.openxmlformats.org/officeDocument/2006/relationships/oleObject" Target="../embeddings/oleObject211.bin"/><Relationship Id="rId3" Type="http://schemas.openxmlformats.org/officeDocument/2006/relationships/notesSlide" Target="../notesSlides/notesSlide47.xml"/><Relationship Id="rId21" Type="http://schemas.openxmlformats.org/officeDocument/2006/relationships/image" Target="../media/image265.wmf"/><Relationship Id="rId7" Type="http://schemas.openxmlformats.org/officeDocument/2006/relationships/image" Target="../media/image258.wmf"/><Relationship Id="rId12" Type="http://schemas.openxmlformats.org/officeDocument/2006/relationships/oleObject" Target="../embeddings/oleObject208.bin"/><Relationship Id="rId17" Type="http://schemas.openxmlformats.org/officeDocument/2006/relationships/image" Target="../media/image26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0.bin"/><Relationship Id="rId20" Type="http://schemas.openxmlformats.org/officeDocument/2006/relationships/oleObject" Target="../embeddings/oleObject212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5.bin"/><Relationship Id="rId11" Type="http://schemas.openxmlformats.org/officeDocument/2006/relationships/image" Target="../media/image260.wmf"/><Relationship Id="rId5" Type="http://schemas.openxmlformats.org/officeDocument/2006/relationships/image" Target="../media/image257.wmf"/><Relationship Id="rId15" Type="http://schemas.openxmlformats.org/officeDocument/2006/relationships/image" Target="../media/image262.wmf"/><Relationship Id="rId10" Type="http://schemas.openxmlformats.org/officeDocument/2006/relationships/oleObject" Target="../embeddings/oleObject207.bin"/><Relationship Id="rId19" Type="http://schemas.openxmlformats.org/officeDocument/2006/relationships/image" Target="../media/image264.wmf"/><Relationship Id="rId4" Type="http://schemas.openxmlformats.org/officeDocument/2006/relationships/oleObject" Target="../embeddings/oleObject204.bin"/><Relationship Id="rId9" Type="http://schemas.openxmlformats.org/officeDocument/2006/relationships/image" Target="../media/image259.wmf"/><Relationship Id="rId14" Type="http://schemas.openxmlformats.org/officeDocument/2006/relationships/oleObject" Target="../embeddings/oleObject20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wmf"/><Relationship Id="rId13" Type="http://schemas.openxmlformats.org/officeDocument/2006/relationships/image" Target="../media/image269.wmf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214.bin"/><Relationship Id="rId12" Type="http://schemas.openxmlformats.org/officeDocument/2006/relationships/oleObject" Target="../embeddings/oleObject2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70.png"/><Relationship Id="rId11" Type="http://schemas.openxmlformats.org/officeDocument/2006/relationships/image" Target="../media/image268.wmf"/><Relationship Id="rId5" Type="http://schemas.openxmlformats.org/officeDocument/2006/relationships/image" Target="../media/image266.wmf"/><Relationship Id="rId10" Type="http://schemas.openxmlformats.org/officeDocument/2006/relationships/oleObject" Target="../embeddings/oleObject215.bin"/><Relationship Id="rId4" Type="http://schemas.openxmlformats.org/officeDocument/2006/relationships/oleObject" Target="../embeddings/oleObject213.bin"/><Relationship Id="rId9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notesSlide" Target="../notesSlides/notesSlide49.xml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74.png"/><Relationship Id="rId11" Type="http://schemas.openxmlformats.org/officeDocument/2006/relationships/oleObject" Target="../embeddings/oleObject220.bin"/><Relationship Id="rId5" Type="http://schemas.openxmlformats.org/officeDocument/2006/relationships/image" Target="../media/image270.wmf"/><Relationship Id="rId10" Type="http://schemas.openxmlformats.org/officeDocument/2006/relationships/image" Target="../media/image272.wmf"/><Relationship Id="rId4" Type="http://schemas.openxmlformats.org/officeDocument/2006/relationships/oleObject" Target="../embeddings/oleObject217.bin"/><Relationship Id="rId9" Type="http://schemas.openxmlformats.org/officeDocument/2006/relationships/oleObject" Target="../embeddings/oleObject21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3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228.bin"/><Relationship Id="rId3" Type="http://schemas.openxmlformats.org/officeDocument/2006/relationships/notesSlide" Target="../notesSlides/notesSlide50.xml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225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7.bin"/><Relationship Id="rId20" Type="http://schemas.openxmlformats.org/officeDocument/2006/relationships/oleObject" Target="../embeddings/oleObject229.bin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22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231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10" Type="http://schemas.openxmlformats.org/officeDocument/2006/relationships/oleObject" Target="../embeddings/oleObject224.bin"/><Relationship Id="rId19" Type="http://schemas.openxmlformats.org/officeDocument/2006/relationships/image" Target="../media/image282.wmf"/><Relationship Id="rId4" Type="http://schemas.openxmlformats.org/officeDocument/2006/relationships/oleObject" Target="../embeddings/oleObject221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226.bin"/><Relationship Id="rId22" Type="http://schemas.openxmlformats.org/officeDocument/2006/relationships/oleObject" Target="../embeddings/oleObject230.bin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emf"/><Relationship Id="rId18" Type="http://schemas.openxmlformats.org/officeDocument/2006/relationships/oleObject" Target="../embeddings/oleObject239.bin"/><Relationship Id="rId26" Type="http://schemas.openxmlformats.org/officeDocument/2006/relationships/oleObject" Target="../embeddings/oleObject243.bin"/><Relationship Id="rId39" Type="http://schemas.openxmlformats.org/officeDocument/2006/relationships/image" Target="../media/image303.wmf"/><Relationship Id="rId21" Type="http://schemas.openxmlformats.org/officeDocument/2006/relationships/image" Target="../media/image294.wmf"/><Relationship Id="rId34" Type="http://schemas.openxmlformats.org/officeDocument/2006/relationships/oleObject" Target="../embeddings/oleObject247.bin"/><Relationship Id="rId42" Type="http://schemas.openxmlformats.org/officeDocument/2006/relationships/oleObject" Target="../embeddings/oleObject251.bin"/><Relationship Id="rId47" Type="http://schemas.openxmlformats.org/officeDocument/2006/relationships/image" Target="../media/image307.emf"/><Relationship Id="rId50" Type="http://schemas.openxmlformats.org/officeDocument/2006/relationships/oleObject" Target="../embeddings/oleObject255.bin"/><Relationship Id="rId55" Type="http://schemas.openxmlformats.org/officeDocument/2006/relationships/image" Target="../media/image311.emf"/><Relationship Id="rId63" Type="http://schemas.openxmlformats.org/officeDocument/2006/relationships/image" Target="../media/image315.emf"/><Relationship Id="rId7" Type="http://schemas.openxmlformats.org/officeDocument/2006/relationships/image" Target="../media/image28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8.bin"/><Relationship Id="rId29" Type="http://schemas.openxmlformats.org/officeDocument/2006/relationships/image" Target="../media/image298.emf"/><Relationship Id="rId11" Type="http://schemas.openxmlformats.org/officeDocument/2006/relationships/image" Target="../media/image289.emf"/><Relationship Id="rId24" Type="http://schemas.openxmlformats.org/officeDocument/2006/relationships/oleObject" Target="../embeddings/oleObject242.bin"/><Relationship Id="rId32" Type="http://schemas.openxmlformats.org/officeDocument/2006/relationships/oleObject" Target="../embeddings/oleObject246.bin"/><Relationship Id="rId37" Type="http://schemas.openxmlformats.org/officeDocument/2006/relationships/image" Target="../media/image302.wmf"/><Relationship Id="rId40" Type="http://schemas.openxmlformats.org/officeDocument/2006/relationships/oleObject" Target="../embeddings/oleObject250.bin"/><Relationship Id="rId45" Type="http://schemas.openxmlformats.org/officeDocument/2006/relationships/image" Target="../media/image306.emf"/><Relationship Id="rId53" Type="http://schemas.openxmlformats.org/officeDocument/2006/relationships/image" Target="../media/image310.emf"/><Relationship Id="rId58" Type="http://schemas.openxmlformats.org/officeDocument/2006/relationships/oleObject" Target="../embeddings/oleObject259.bin"/><Relationship Id="rId5" Type="http://schemas.openxmlformats.org/officeDocument/2006/relationships/image" Target="../media/image286.emf"/><Relationship Id="rId61" Type="http://schemas.openxmlformats.org/officeDocument/2006/relationships/image" Target="../media/image314.emf"/><Relationship Id="rId19" Type="http://schemas.openxmlformats.org/officeDocument/2006/relationships/image" Target="../media/image293.wmf"/><Relationship Id="rId14" Type="http://schemas.openxmlformats.org/officeDocument/2006/relationships/oleObject" Target="../embeddings/oleObject237.bin"/><Relationship Id="rId22" Type="http://schemas.openxmlformats.org/officeDocument/2006/relationships/oleObject" Target="../embeddings/oleObject241.bin"/><Relationship Id="rId27" Type="http://schemas.openxmlformats.org/officeDocument/2006/relationships/image" Target="../media/image297.emf"/><Relationship Id="rId30" Type="http://schemas.openxmlformats.org/officeDocument/2006/relationships/oleObject" Target="../embeddings/oleObject245.bin"/><Relationship Id="rId35" Type="http://schemas.openxmlformats.org/officeDocument/2006/relationships/image" Target="../media/image301.emf"/><Relationship Id="rId43" Type="http://schemas.openxmlformats.org/officeDocument/2006/relationships/image" Target="../media/image305.wmf"/><Relationship Id="rId48" Type="http://schemas.openxmlformats.org/officeDocument/2006/relationships/oleObject" Target="../embeddings/oleObject254.bin"/><Relationship Id="rId56" Type="http://schemas.openxmlformats.org/officeDocument/2006/relationships/oleObject" Target="../embeddings/oleObject258.bin"/><Relationship Id="rId8" Type="http://schemas.openxmlformats.org/officeDocument/2006/relationships/oleObject" Target="../embeddings/oleObject234.bin"/><Relationship Id="rId51" Type="http://schemas.openxmlformats.org/officeDocument/2006/relationships/image" Target="../media/image309.emf"/><Relationship Id="rId3" Type="http://schemas.openxmlformats.org/officeDocument/2006/relationships/notesSlide" Target="../notesSlides/notesSlide51.xml"/><Relationship Id="rId12" Type="http://schemas.openxmlformats.org/officeDocument/2006/relationships/oleObject" Target="../embeddings/oleObject236.bin"/><Relationship Id="rId17" Type="http://schemas.openxmlformats.org/officeDocument/2006/relationships/image" Target="../media/image292.emf"/><Relationship Id="rId25" Type="http://schemas.openxmlformats.org/officeDocument/2006/relationships/image" Target="../media/image296.wmf"/><Relationship Id="rId33" Type="http://schemas.openxmlformats.org/officeDocument/2006/relationships/image" Target="../media/image300.emf"/><Relationship Id="rId38" Type="http://schemas.openxmlformats.org/officeDocument/2006/relationships/oleObject" Target="../embeddings/oleObject249.bin"/><Relationship Id="rId46" Type="http://schemas.openxmlformats.org/officeDocument/2006/relationships/oleObject" Target="../embeddings/oleObject253.bin"/><Relationship Id="rId59" Type="http://schemas.openxmlformats.org/officeDocument/2006/relationships/image" Target="../media/image313.emf"/><Relationship Id="rId20" Type="http://schemas.openxmlformats.org/officeDocument/2006/relationships/oleObject" Target="../embeddings/oleObject240.bin"/><Relationship Id="rId41" Type="http://schemas.openxmlformats.org/officeDocument/2006/relationships/image" Target="../media/image304.wmf"/><Relationship Id="rId54" Type="http://schemas.openxmlformats.org/officeDocument/2006/relationships/oleObject" Target="../embeddings/oleObject257.bin"/><Relationship Id="rId62" Type="http://schemas.openxmlformats.org/officeDocument/2006/relationships/oleObject" Target="../embeddings/oleObject261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33.bin"/><Relationship Id="rId15" Type="http://schemas.openxmlformats.org/officeDocument/2006/relationships/image" Target="../media/image291.emf"/><Relationship Id="rId23" Type="http://schemas.openxmlformats.org/officeDocument/2006/relationships/image" Target="../media/image295.wmf"/><Relationship Id="rId28" Type="http://schemas.openxmlformats.org/officeDocument/2006/relationships/oleObject" Target="../embeddings/oleObject244.bin"/><Relationship Id="rId36" Type="http://schemas.openxmlformats.org/officeDocument/2006/relationships/oleObject" Target="../embeddings/oleObject248.bin"/><Relationship Id="rId49" Type="http://schemas.openxmlformats.org/officeDocument/2006/relationships/image" Target="../media/image308.emf"/><Relationship Id="rId57" Type="http://schemas.openxmlformats.org/officeDocument/2006/relationships/image" Target="../media/image312.emf"/><Relationship Id="rId10" Type="http://schemas.openxmlformats.org/officeDocument/2006/relationships/oleObject" Target="../embeddings/oleObject235.bin"/><Relationship Id="rId31" Type="http://schemas.openxmlformats.org/officeDocument/2006/relationships/image" Target="../media/image299.emf"/><Relationship Id="rId44" Type="http://schemas.openxmlformats.org/officeDocument/2006/relationships/oleObject" Target="../embeddings/oleObject252.bin"/><Relationship Id="rId52" Type="http://schemas.openxmlformats.org/officeDocument/2006/relationships/oleObject" Target="../embeddings/oleObject256.bin"/><Relationship Id="rId60" Type="http://schemas.openxmlformats.org/officeDocument/2006/relationships/oleObject" Target="../embeddings/oleObject260.bin"/><Relationship Id="rId4" Type="http://schemas.openxmlformats.org/officeDocument/2006/relationships/oleObject" Target="../embeddings/oleObject232.bin"/><Relationship Id="rId9" Type="http://schemas.openxmlformats.org/officeDocument/2006/relationships/image" Target="../media/image288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gif"/><Relationship Id="rId3" Type="http://schemas.openxmlformats.org/officeDocument/2006/relationships/image" Target="../media/image316.gif"/><Relationship Id="rId7" Type="http://schemas.openxmlformats.org/officeDocument/2006/relationships/image" Target="../media/image32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18.gif"/><Relationship Id="rId4" Type="http://schemas.openxmlformats.org/officeDocument/2006/relationships/image" Target="../media/image317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1.emf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e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31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8.w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23" Type="http://schemas.openxmlformats.org/officeDocument/2006/relationships/image" Target="../media/image34.wmf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33.e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9.wmf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6.wmf"/><Relationship Id="rId23" Type="http://schemas.openxmlformats.org/officeDocument/2006/relationships/image" Target="../media/image40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DB5BF3B8-2A91-4EC4-BB1E-82D49401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/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73B706F6-1B2A-4510-9CF9-4993781F644F}"/>
              </a:ext>
            </a:extLst>
          </p:cNvPr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5E7216-B479-4DCA-BCDD-C8A7D2C5453C}"/>
              </a:ext>
            </a:extLst>
          </p:cNvPr>
          <p:cNvGrpSpPr/>
          <p:nvPr/>
        </p:nvGrpSpPr>
        <p:grpSpPr>
          <a:xfrm>
            <a:off x="617891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向量代数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F5F2A9C-8D64-4D09-9435-D5F9A520BA59}"/>
              </a:ext>
            </a:extLst>
          </p:cNvPr>
          <p:cNvGrpSpPr/>
          <p:nvPr/>
        </p:nvGrpSpPr>
        <p:grpSpPr>
          <a:xfrm>
            <a:off x="2784793" y="3635313"/>
            <a:ext cx="1407512" cy="1919388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平面和直线的方程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C8CF7B-BD96-40D9-B011-118A929D398C}"/>
              </a:ext>
            </a:extLst>
          </p:cNvPr>
          <p:cNvGrpSpPr/>
          <p:nvPr/>
        </p:nvGrpSpPr>
        <p:grpSpPr>
          <a:xfrm>
            <a:off x="4951695" y="3636482"/>
            <a:ext cx="1407512" cy="1918219"/>
            <a:chOff x="5730270" y="3802570"/>
            <a:chExt cx="1876683" cy="2557625"/>
          </a:xfrm>
        </p:grpSpPr>
        <p:grpSp>
          <p:nvGrpSpPr>
            <p:cNvPr id="52" name="组合 51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solidFill>
                <a:schemeClr val="accent2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文本框 78"/>
              <p:cNvSpPr txBox="1"/>
              <p:nvPr/>
            </p:nvSpPr>
            <p:spPr>
              <a:xfrm>
                <a:off x="6959176" y="3080516"/>
                <a:ext cx="1041281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文本框 79"/>
              <p:cNvSpPr txBox="1"/>
              <p:nvPr/>
            </p:nvSpPr>
            <p:spPr>
              <a:xfrm>
                <a:off x="6618471" y="3642991"/>
                <a:ext cx="1797282" cy="984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rPr>
                  <a:t>曲面和曲线的方程</a:t>
                </a: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6232904" y="3802570"/>
              <a:ext cx="874686" cy="875003"/>
              <a:chOff x="8786744" y="-803101"/>
              <a:chExt cx="1343026" cy="1343025"/>
            </a:xfrm>
          </p:grpSpPr>
          <p:sp>
            <p:nvSpPr>
              <p:cNvPr id="70" name="椭圆 69"/>
              <p:cNvSpPr/>
              <p:nvPr/>
            </p:nvSpPr>
            <p:spPr bwMode="auto">
              <a:xfrm>
                <a:off x="8786744" y="-803101"/>
                <a:ext cx="1343026" cy="1343025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EFEFE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9050352" y="-539635"/>
                <a:ext cx="815289" cy="815260"/>
              </a:xfrm>
              <a:custGeom>
                <a:avLst/>
                <a:gdLst>
                  <a:gd name="T0" fmla="*/ 477377 w 135"/>
                  <a:gd name="T1" fmla="*/ 0 h 135"/>
                  <a:gd name="T2" fmla="*/ 523950 w 135"/>
                  <a:gd name="T3" fmla="*/ 131957 h 135"/>
                  <a:gd name="T4" fmla="*/ 345419 w 135"/>
                  <a:gd name="T5" fmla="*/ 174649 h 135"/>
                  <a:gd name="T6" fmla="*/ 310489 w 135"/>
                  <a:gd name="T7" fmla="*/ 174649 h 135"/>
                  <a:gd name="T8" fmla="*/ 256153 w 135"/>
                  <a:gd name="T9" fmla="*/ 131957 h 135"/>
                  <a:gd name="T10" fmla="*/ 302727 w 135"/>
                  <a:gd name="T11" fmla="*/ 0 h 135"/>
                  <a:gd name="T12" fmla="*/ 306608 w 135"/>
                  <a:gd name="T13" fmla="*/ 326012 h 135"/>
                  <a:gd name="T14" fmla="*/ 341538 w 135"/>
                  <a:gd name="T15" fmla="*/ 236747 h 135"/>
                  <a:gd name="T16" fmla="*/ 236748 w 135"/>
                  <a:gd name="T17" fmla="*/ 182412 h 135"/>
                  <a:gd name="T18" fmla="*/ 205699 w 135"/>
                  <a:gd name="T19" fmla="*/ 182412 h 135"/>
                  <a:gd name="T20" fmla="*/ 209580 w 135"/>
                  <a:gd name="T21" fmla="*/ 147482 h 135"/>
                  <a:gd name="T22" fmla="*/ 217342 w 135"/>
                  <a:gd name="T23" fmla="*/ 124195 h 135"/>
                  <a:gd name="T24" fmla="*/ 217342 w 135"/>
                  <a:gd name="T25" fmla="*/ 120314 h 135"/>
                  <a:gd name="T26" fmla="*/ 201818 w 135"/>
                  <a:gd name="T27" fmla="*/ 73741 h 135"/>
                  <a:gd name="T28" fmla="*/ 128077 w 135"/>
                  <a:gd name="T29" fmla="*/ 120314 h 135"/>
                  <a:gd name="T30" fmla="*/ 124196 w 135"/>
                  <a:gd name="T31" fmla="*/ 120314 h 135"/>
                  <a:gd name="T32" fmla="*/ 128077 w 135"/>
                  <a:gd name="T33" fmla="*/ 139719 h 135"/>
                  <a:gd name="T34" fmla="*/ 143601 w 135"/>
                  <a:gd name="T35" fmla="*/ 166887 h 135"/>
                  <a:gd name="T36" fmla="*/ 124196 w 135"/>
                  <a:gd name="T37" fmla="*/ 186293 h 135"/>
                  <a:gd name="T38" fmla="*/ 81503 w 135"/>
                  <a:gd name="T39" fmla="*/ 236747 h 135"/>
                  <a:gd name="T40" fmla="*/ 0 w 135"/>
                  <a:gd name="T41" fmla="*/ 267796 h 135"/>
                  <a:gd name="T42" fmla="*/ 69860 w 135"/>
                  <a:gd name="T43" fmla="*/ 326012 h 135"/>
                  <a:gd name="T44" fmla="*/ 275559 w 135"/>
                  <a:gd name="T45" fmla="*/ 523948 h 135"/>
                  <a:gd name="T46" fmla="*/ 159126 w 135"/>
                  <a:gd name="T47" fmla="*/ 236747 h 135"/>
                  <a:gd name="T48" fmla="*/ 163007 w 135"/>
                  <a:gd name="T49" fmla="*/ 197936 h 135"/>
                  <a:gd name="T50" fmla="*/ 174650 w 135"/>
                  <a:gd name="T51" fmla="*/ 186293 h 135"/>
                  <a:gd name="T52" fmla="*/ 186293 w 135"/>
                  <a:gd name="T53" fmla="*/ 197936 h 135"/>
                  <a:gd name="T54" fmla="*/ 190174 w 135"/>
                  <a:gd name="T55" fmla="*/ 236747 h 135"/>
                  <a:gd name="T56" fmla="*/ 314370 w 135"/>
                  <a:gd name="T57" fmla="*/ 38811 h 135"/>
                  <a:gd name="T58" fmla="*/ 477377 w 135"/>
                  <a:gd name="T59" fmla="*/ 50454 h 135"/>
                  <a:gd name="T60" fmla="*/ 314370 w 135"/>
                  <a:gd name="T61" fmla="*/ 38811 h 135"/>
                  <a:gd name="T62" fmla="*/ 314370 w 135"/>
                  <a:gd name="T63" fmla="*/ 128076 h 135"/>
                  <a:gd name="T64" fmla="*/ 477377 w 135"/>
                  <a:gd name="T65" fmla="*/ 116433 h 135"/>
                  <a:gd name="T66" fmla="*/ 314370 w 135"/>
                  <a:gd name="T67" fmla="*/ 77622 h 135"/>
                  <a:gd name="T68" fmla="*/ 477377 w 135"/>
                  <a:gd name="T69" fmla="*/ 89265 h 135"/>
                  <a:gd name="T70" fmla="*/ 314370 w 135"/>
                  <a:gd name="T71" fmla="*/ 77622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35"/>
                  <a:gd name="T109" fmla="*/ 0 h 135"/>
                  <a:gd name="T110" fmla="*/ 135 w 135"/>
                  <a:gd name="T111" fmla="*/ 135 h 13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35" h="135">
                    <a:moveTo>
                      <a:pt x="78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30" y="0"/>
                      <a:pt x="135" y="5"/>
                      <a:pt x="135" y="12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40"/>
                      <a:pt x="130" y="45"/>
                      <a:pt x="123" y="45"/>
                    </a:cubicBezTo>
                    <a:cubicBezTo>
                      <a:pt x="89" y="45"/>
                      <a:pt x="89" y="45"/>
                      <a:pt x="89" y="45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1" y="45"/>
                      <a:pt x="66" y="40"/>
                      <a:pt x="66" y="34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71" y="0"/>
                      <a:pt x="78" y="0"/>
                    </a:cubicBezTo>
                    <a:close/>
                    <a:moveTo>
                      <a:pt x="71" y="84"/>
                    </a:moveTo>
                    <a:cubicBezTo>
                      <a:pt x="79" y="84"/>
                      <a:pt x="79" y="84"/>
                      <a:pt x="79" y="84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7" y="56"/>
                      <a:pt x="64" y="50"/>
                      <a:pt x="61" y="47"/>
                    </a:cubicBezTo>
                    <a:cubicBezTo>
                      <a:pt x="60" y="47"/>
                      <a:pt x="58" y="47"/>
                      <a:pt x="57" y="47"/>
                    </a:cubicBezTo>
                    <a:cubicBezTo>
                      <a:pt x="55" y="48"/>
                      <a:pt x="54" y="47"/>
                      <a:pt x="53" y="47"/>
                    </a:cubicBezTo>
                    <a:cubicBezTo>
                      <a:pt x="52" y="46"/>
                      <a:pt x="52" y="44"/>
                      <a:pt x="51" y="42"/>
                    </a:cubicBezTo>
                    <a:cubicBezTo>
                      <a:pt x="53" y="41"/>
                      <a:pt x="54" y="39"/>
                      <a:pt x="54" y="38"/>
                    </a:cubicBezTo>
                    <a:cubicBezTo>
                      <a:pt x="55" y="37"/>
                      <a:pt x="55" y="37"/>
                      <a:pt x="56" y="36"/>
                    </a:cubicBezTo>
                    <a:cubicBezTo>
                      <a:pt x="56" y="35"/>
                      <a:pt x="56" y="33"/>
                      <a:pt x="56" y="32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6" y="25"/>
                      <a:pt x="55" y="21"/>
                      <a:pt x="52" y="19"/>
                    </a:cubicBezTo>
                    <a:cubicBezTo>
                      <a:pt x="48" y="16"/>
                      <a:pt x="40" y="16"/>
                      <a:pt x="35" y="19"/>
                    </a:cubicBezTo>
                    <a:cubicBezTo>
                      <a:pt x="33" y="22"/>
                      <a:pt x="32" y="25"/>
                      <a:pt x="33" y="31"/>
                    </a:cubicBezTo>
                    <a:cubicBezTo>
                      <a:pt x="33" y="31"/>
                      <a:pt x="33" y="31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3"/>
                      <a:pt x="32" y="35"/>
                      <a:pt x="33" y="36"/>
                    </a:cubicBezTo>
                    <a:cubicBezTo>
                      <a:pt x="33" y="37"/>
                      <a:pt x="34" y="37"/>
                      <a:pt x="34" y="38"/>
                    </a:cubicBezTo>
                    <a:cubicBezTo>
                      <a:pt x="35" y="40"/>
                      <a:pt x="36" y="41"/>
                      <a:pt x="37" y="43"/>
                    </a:cubicBezTo>
                    <a:cubicBezTo>
                      <a:pt x="37" y="44"/>
                      <a:pt x="36" y="46"/>
                      <a:pt x="36" y="47"/>
                    </a:cubicBezTo>
                    <a:cubicBezTo>
                      <a:pt x="35" y="48"/>
                      <a:pt x="34" y="48"/>
                      <a:pt x="32" y="48"/>
                    </a:cubicBezTo>
                    <a:cubicBezTo>
                      <a:pt x="31" y="48"/>
                      <a:pt x="29" y="48"/>
                      <a:pt x="27" y="48"/>
                    </a:cubicBezTo>
                    <a:cubicBezTo>
                      <a:pt x="23" y="51"/>
                      <a:pt x="22" y="56"/>
                      <a:pt x="21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8" y="135"/>
                      <a:pt x="18" y="135"/>
                      <a:pt x="18" y="135"/>
                    </a:cubicBezTo>
                    <a:cubicBezTo>
                      <a:pt x="71" y="135"/>
                      <a:pt x="71" y="135"/>
                      <a:pt x="71" y="135"/>
                    </a:cubicBezTo>
                    <a:cubicBezTo>
                      <a:pt x="71" y="84"/>
                      <a:pt x="71" y="84"/>
                      <a:pt x="71" y="84"/>
                    </a:cubicBezTo>
                    <a:close/>
                    <a:moveTo>
                      <a:pt x="41" y="61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1" y="61"/>
                      <a:pt x="41" y="61"/>
                      <a:pt x="41" y="61"/>
                    </a:cubicBezTo>
                    <a:close/>
                    <a:moveTo>
                      <a:pt x="81" y="10"/>
                    </a:moveTo>
                    <a:cubicBezTo>
                      <a:pt x="81" y="13"/>
                      <a:pt x="81" y="13"/>
                      <a:pt x="81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81" y="10"/>
                      <a:pt x="81" y="10"/>
                      <a:pt x="81" y="10"/>
                    </a:cubicBezTo>
                    <a:close/>
                    <a:moveTo>
                      <a:pt x="81" y="30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20"/>
                    </a:moveTo>
                    <a:cubicBezTo>
                      <a:pt x="81" y="23"/>
                      <a:pt x="81" y="23"/>
                      <a:pt x="81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0"/>
                      <a:pt x="123" y="20"/>
                      <a:pt x="123" y="20"/>
                    </a:cubicBezTo>
                    <a:lnTo>
                      <a:pt x="81" y="2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34FDA96-4B6D-4D16-AD6F-28697BA299BE}"/>
              </a:ext>
            </a:extLst>
          </p:cNvPr>
          <p:cNvGrpSpPr/>
          <p:nvPr/>
        </p:nvGrpSpPr>
        <p:grpSpPr>
          <a:xfrm>
            <a:off x="7118597" y="3599990"/>
            <a:ext cx="1407512" cy="1954711"/>
            <a:chOff x="270497" y="3802570"/>
            <a:chExt cx="1876683" cy="2606281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A27D0CF-5DA5-4356-91F3-38CC862764AC}"/>
                </a:ext>
              </a:extLst>
            </p:cNvPr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7ECCA8D9-D520-46A5-BE7E-10E7DB29C39A}"/>
                  </a:ext>
                </a:extLst>
              </p:cNvPr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6" name="文本框 54">
                <a:extLst>
                  <a:ext uri="{FF2B5EF4-FFF2-40B4-BE49-F238E27FC236}">
                    <a16:creationId xmlns:a16="http://schemas.microsoft.com/office/drawing/2014/main" id="{C311DFF5-1C6F-4EED-B1B6-043641909860}"/>
                  </a:ext>
                </a:extLst>
              </p:cNvPr>
              <p:cNvSpPr txBox="1"/>
              <p:nvPr/>
            </p:nvSpPr>
            <p:spPr>
              <a:xfrm>
                <a:off x="1571060" y="3012120"/>
                <a:ext cx="1030085" cy="61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6.4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7" name="文本框 55">
                <a:extLst>
                  <a:ext uri="{FF2B5EF4-FFF2-40B4-BE49-F238E27FC236}">
                    <a16:creationId xmlns:a16="http://schemas.microsoft.com/office/drawing/2014/main" id="{95D7A3E2-499A-4FC8-ADD7-F02AB2BB20EC}"/>
                  </a:ext>
                </a:extLst>
              </p:cNvPr>
              <p:cNvSpPr txBox="1"/>
              <p:nvPr/>
            </p:nvSpPr>
            <p:spPr>
              <a:xfrm>
                <a:off x="1222779" y="3627531"/>
                <a:ext cx="1797282" cy="55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grpSp>
          <p:nvGrpSpPr>
            <p:cNvPr id="72" name="组合 54">
              <a:extLst>
                <a:ext uri="{FF2B5EF4-FFF2-40B4-BE49-F238E27FC236}">
                  <a16:creationId xmlns:a16="http://schemas.microsoft.com/office/drawing/2014/main" id="{6DB19642-AD6B-4317-84C4-2182C49F36BD}"/>
                </a:ext>
              </a:extLst>
            </p:cNvPr>
            <p:cNvGrpSpPr/>
            <p:nvPr/>
          </p:nvGrpSpPr>
          <p:grpSpPr>
            <a:xfrm>
              <a:off x="774846" y="3802570"/>
              <a:ext cx="874686" cy="875003"/>
              <a:chOff x="1937290" y="4414479"/>
              <a:chExt cx="1224000" cy="1223998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3160CC52-47D9-496C-96E8-885C5ABCE3EB}"/>
                  </a:ext>
                </a:extLst>
              </p:cNvPr>
              <p:cNvSpPr/>
              <p:nvPr/>
            </p:nvSpPr>
            <p:spPr>
              <a:xfrm>
                <a:off x="1937290" y="4414479"/>
                <a:ext cx="1224000" cy="1223998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9">
                <a:extLst>
                  <a:ext uri="{FF2B5EF4-FFF2-40B4-BE49-F238E27FC236}">
                    <a16:creationId xmlns:a16="http://schemas.microsoft.com/office/drawing/2014/main" id="{429BA980-7C51-4FEC-B328-1C2E9B5A93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47772" y="4718596"/>
                <a:ext cx="803035" cy="615763"/>
              </a:xfrm>
              <a:custGeom>
                <a:avLst/>
                <a:gdLst>
                  <a:gd name="T0" fmla="*/ 16 w 104"/>
                  <a:gd name="T1" fmla="*/ 2 h 79"/>
                  <a:gd name="T2" fmla="*/ 27 w 104"/>
                  <a:gd name="T3" fmla="*/ 4 h 79"/>
                  <a:gd name="T4" fmla="*/ 19 w 104"/>
                  <a:gd name="T5" fmla="*/ 48 h 79"/>
                  <a:gd name="T6" fmla="*/ 4 w 104"/>
                  <a:gd name="T7" fmla="*/ 45 h 79"/>
                  <a:gd name="T8" fmla="*/ 16 w 104"/>
                  <a:gd name="T9" fmla="*/ 2 h 79"/>
                  <a:gd name="T10" fmla="*/ 18 w 104"/>
                  <a:gd name="T11" fmla="*/ 65 h 79"/>
                  <a:gd name="T12" fmla="*/ 16 w 104"/>
                  <a:gd name="T13" fmla="*/ 72 h 79"/>
                  <a:gd name="T14" fmla="*/ 101 w 104"/>
                  <a:gd name="T15" fmla="*/ 72 h 79"/>
                  <a:gd name="T16" fmla="*/ 104 w 104"/>
                  <a:gd name="T17" fmla="*/ 72 h 79"/>
                  <a:gd name="T18" fmla="*/ 104 w 104"/>
                  <a:gd name="T19" fmla="*/ 68 h 79"/>
                  <a:gd name="T20" fmla="*/ 104 w 104"/>
                  <a:gd name="T21" fmla="*/ 26 h 79"/>
                  <a:gd name="T22" fmla="*/ 104 w 104"/>
                  <a:gd name="T23" fmla="*/ 24 h 79"/>
                  <a:gd name="T24" fmla="*/ 103 w 104"/>
                  <a:gd name="T25" fmla="*/ 23 h 79"/>
                  <a:gd name="T26" fmla="*/ 90 w 104"/>
                  <a:gd name="T27" fmla="*/ 10 h 79"/>
                  <a:gd name="T28" fmla="*/ 89 w 104"/>
                  <a:gd name="T29" fmla="*/ 9 h 79"/>
                  <a:gd name="T30" fmla="*/ 87 w 104"/>
                  <a:gd name="T31" fmla="*/ 9 h 79"/>
                  <a:gd name="T32" fmla="*/ 31 w 104"/>
                  <a:gd name="T33" fmla="*/ 9 h 79"/>
                  <a:gd name="T34" fmla="*/ 31 w 104"/>
                  <a:gd name="T35" fmla="*/ 17 h 79"/>
                  <a:gd name="T36" fmla="*/ 84 w 104"/>
                  <a:gd name="T37" fmla="*/ 17 h 79"/>
                  <a:gd name="T38" fmla="*/ 83 w 104"/>
                  <a:gd name="T39" fmla="*/ 28 h 79"/>
                  <a:gd name="T40" fmla="*/ 83 w 104"/>
                  <a:gd name="T41" fmla="*/ 30 h 79"/>
                  <a:gd name="T42" fmla="*/ 85 w 104"/>
                  <a:gd name="T43" fmla="*/ 30 h 79"/>
                  <a:gd name="T44" fmla="*/ 97 w 104"/>
                  <a:gd name="T45" fmla="*/ 29 h 79"/>
                  <a:gd name="T46" fmla="*/ 97 w 104"/>
                  <a:gd name="T47" fmla="*/ 65 h 79"/>
                  <a:gd name="T48" fmla="*/ 18 w 104"/>
                  <a:gd name="T49" fmla="*/ 65 h 79"/>
                  <a:gd name="T50" fmla="*/ 95 w 104"/>
                  <a:gd name="T51" fmla="*/ 26 h 79"/>
                  <a:gd name="T52" fmla="*/ 86 w 104"/>
                  <a:gd name="T53" fmla="*/ 26 h 79"/>
                  <a:gd name="T54" fmla="*/ 87 w 104"/>
                  <a:gd name="T55" fmla="*/ 18 h 79"/>
                  <a:gd name="T56" fmla="*/ 95 w 104"/>
                  <a:gd name="T57" fmla="*/ 26 h 79"/>
                  <a:gd name="T58" fmla="*/ 32 w 104"/>
                  <a:gd name="T59" fmla="*/ 43 h 79"/>
                  <a:gd name="T60" fmla="*/ 74 w 104"/>
                  <a:gd name="T61" fmla="*/ 43 h 79"/>
                  <a:gd name="T62" fmla="*/ 74 w 104"/>
                  <a:gd name="T63" fmla="*/ 45 h 79"/>
                  <a:gd name="T64" fmla="*/ 32 w 104"/>
                  <a:gd name="T65" fmla="*/ 45 h 79"/>
                  <a:gd name="T66" fmla="*/ 32 w 104"/>
                  <a:gd name="T67" fmla="*/ 43 h 79"/>
                  <a:gd name="T68" fmla="*/ 32 w 104"/>
                  <a:gd name="T69" fmla="*/ 32 h 79"/>
                  <a:gd name="T70" fmla="*/ 71 w 104"/>
                  <a:gd name="T71" fmla="*/ 32 h 79"/>
                  <a:gd name="T72" fmla="*/ 71 w 104"/>
                  <a:gd name="T73" fmla="*/ 35 h 79"/>
                  <a:gd name="T74" fmla="*/ 32 w 104"/>
                  <a:gd name="T75" fmla="*/ 35 h 79"/>
                  <a:gd name="T76" fmla="*/ 32 w 104"/>
                  <a:gd name="T77" fmla="*/ 32 h 79"/>
                  <a:gd name="T78" fmla="*/ 32 w 104"/>
                  <a:gd name="T79" fmla="*/ 22 h 79"/>
                  <a:gd name="T80" fmla="*/ 71 w 104"/>
                  <a:gd name="T81" fmla="*/ 22 h 79"/>
                  <a:gd name="T82" fmla="*/ 71 w 104"/>
                  <a:gd name="T83" fmla="*/ 25 h 79"/>
                  <a:gd name="T84" fmla="*/ 32 w 104"/>
                  <a:gd name="T85" fmla="*/ 25 h 79"/>
                  <a:gd name="T86" fmla="*/ 32 w 104"/>
                  <a:gd name="T87" fmla="*/ 22 h 79"/>
                  <a:gd name="T88" fmla="*/ 3 w 104"/>
                  <a:gd name="T89" fmla="*/ 66 h 79"/>
                  <a:gd name="T90" fmla="*/ 9 w 104"/>
                  <a:gd name="T91" fmla="*/ 68 h 79"/>
                  <a:gd name="T92" fmla="*/ 9 w 104"/>
                  <a:gd name="T93" fmla="*/ 74 h 79"/>
                  <a:gd name="T94" fmla="*/ 5 w 104"/>
                  <a:gd name="T95" fmla="*/ 79 h 79"/>
                  <a:gd name="T96" fmla="*/ 2 w 104"/>
                  <a:gd name="T97" fmla="*/ 78 h 79"/>
                  <a:gd name="T98" fmla="*/ 0 w 104"/>
                  <a:gd name="T99" fmla="*/ 72 h 79"/>
                  <a:gd name="T100" fmla="*/ 3 w 104"/>
                  <a:gd name="T101" fmla="*/ 66 h 79"/>
                  <a:gd name="T102" fmla="*/ 4 w 104"/>
                  <a:gd name="T103" fmla="*/ 48 h 79"/>
                  <a:gd name="T104" fmla="*/ 2 w 104"/>
                  <a:gd name="T105" fmla="*/ 65 h 79"/>
                  <a:gd name="T106" fmla="*/ 12 w 104"/>
                  <a:gd name="T107" fmla="*/ 67 h 79"/>
                  <a:gd name="T108" fmla="*/ 17 w 104"/>
                  <a:gd name="T109" fmla="*/ 51 h 79"/>
                  <a:gd name="T110" fmla="*/ 4 w 104"/>
                  <a:gd name="T111" fmla="*/ 4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" h="79">
                    <a:moveTo>
                      <a:pt x="16" y="2"/>
                    </a:moveTo>
                    <a:cubicBezTo>
                      <a:pt x="21" y="0"/>
                      <a:pt x="24" y="1"/>
                      <a:pt x="27" y="4"/>
                    </a:cubicBezTo>
                    <a:cubicBezTo>
                      <a:pt x="26" y="20"/>
                      <a:pt x="23" y="35"/>
                      <a:pt x="19" y="48"/>
                    </a:cubicBezTo>
                    <a:cubicBezTo>
                      <a:pt x="14" y="47"/>
                      <a:pt x="9" y="46"/>
                      <a:pt x="4" y="45"/>
                    </a:cubicBezTo>
                    <a:cubicBezTo>
                      <a:pt x="6" y="29"/>
                      <a:pt x="10" y="15"/>
                      <a:pt x="16" y="2"/>
                    </a:cubicBezTo>
                    <a:close/>
                    <a:moveTo>
                      <a:pt x="18" y="65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69" y="72"/>
                      <a:pt x="74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12"/>
                      <a:pt x="31" y="14"/>
                      <a:pt x="31" y="17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79" y="65"/>
                      <a:pt x="57" y="65"/>
                      <a:pt x="18" y="65"/>
                    </a:cubicBezTo>
                    <a:close/>
                    <a:moveTo>
                      <a:pt x="95" y="26"/>
                    </a:move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95" y="26"/>
                      <a:pt x="95" y="26"/>
                      <a:pt x="95" y="26"/>
                    </a:cubicBezTo>
                    <a:close/>
                    <a:moveTo>
                      <a:pt x="32" y="43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3"/>
                      <a:pt x="32" y="43"/>
                      <a:pt x="32" y="43"/>
                    </a:cubicBezTo>
                    <a:close/>
                    <a:moveTo>
                      <a:pt x="32" y="32"/>
                    </a:move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2"/>
                      <a:pt x="32" y="32"/>
                      <a:pt x="32" y="32"/>
                    </a:cubicBezTo>
                    <a:close/>
                    <a:moveTo>
                      <a:pt x="32" y="22"/>
                    </a:move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2"/>
                      <a:pt x="32" y="22"/>
                      <a:pt x="32" y="22"/>
                    </a:cubicBezTo>
                    <a:close/>
                    <a:moveTo>
                      <a:pt x="3" y="66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4" y="79"/>
                      <a:pt x="3" y="79"/>
                      <a:pt x="2" y="7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" y="48"/>
                    </a:moveTo>
                    <a:cubicBezTo>
                      <a:pt x="3" y="53"/>
                      <a:pt x="3" y="59"/>
                      <a:pt x="2" y="65"/>
                    </a:cubicBezTo>
                    <a:cubicBezTo>
                      <a:pt x="5" y="65"/>
                      <a:pt x="9" y="66"/>
                      <a:pt x="12" y="67"/>
                    </a:cubicBezTo>
                    <a:cubicBezTo>
                      <a:pt x="14" y="61"/>
                      <a:pt x="15" y="56"/>
                      <a:pt x="17" y="51"/>
                    </a:cubicBezTo>
                    <a:cubicBezTo>
                      <a:pt x="13" y="50"/>
                      <a:pt x="9" y="49"/>
                      <a:pt x="4" y="4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3" name="图形 2" descr="打开的书">
            <a:extLst>
              <a:ext uri="{FF2B5EF4-FFF2-40B4-BE49-F238E27FC236}">
                <a16:creationId xmlns:a16="http://schemas.microsoft.com/office/drawing/2014/main" id="{BBB2D9A8-460B-435E-B376-6E6F0F4AE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2" y="3689165"/>
            <a:ext cx="439077" cy="439077"/>
          </a:xfrm>
          <a:prstGeom prst="rect">
            <a:avLst/>
          </a:prstGeom>
        </p:spPr>
      </p:pic>
      <p:pic>
        <p:nvPicPr>
          <p:cNvPr id="8" name="图形 7" descr="教室">
            <a:extLst>
              <a:ext uri="{FF2B5EF4-FFF2-40B4-BE49-F238E27FC236}">
                <a16:creationId xmlns:a16="http://schemas.microsoft.com/office/drawing/2014/main" id="{BDF4A19B-4222-4FA2-A5AF-1D7A55E09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9860" y="3730301"/>
            <a:ext cx="490742" cy="490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391"/>
    </mc:Choice>
    <mc:Fallback xmlns="">
      <p:transition advTm="5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</a:t>
            </a:r>
            <a:r>
              <a:rPr lang="en-US" altLang="zh-CN" sz="28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yOz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面上曲线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绕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轴旋转所成曲面的方程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6FC8B4-8BD3-42A3-A16D-BF54EA5B43FB}"/>
              </a:ext>
            </a:extLst>
          </p:cNvPr>
          <p:cNvSpPr/>
          <p:nvPr/>
        </p:nvSpPr>
        <p:spPr>
          <a:xfrm>
            <a:off x="209616" y="3612976"/>
            <a:ext cx="3039615" cy="58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 pitchFamily="34" charset="-122"/>
              </a:rPr>
              <a:t>故旋转曲面的方程为</a:t>
            </a:r>
            <a:r>
              <a:rPr lang="en-US" altLang="zh-CN" sz="2400" kern="100" dirty="0">
                <a:solidFill>
                  <a:srgbClr val="000000"/>
                </a:solidFill>
                <a:latin typeface="Times New Roman" panose="02020603050405020304" pitchFamily="18" charset="0"/>
                <a:ea typeface="思源黑体 CN Regular" panose="020B0500000000000000" pitchFamily="34" charset="-122"/>
              </a:rPr>
              <a:t>:</a:t>
            </a:r>
            <a:endParaRPr lang="zh-CN" altLang="zh-CN" sz="2400" kern="100" dirty="0">
              <a:latin typeface="Times New Roman" panose="02020603050405020304" pitchFamily="18" charset="0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9">
                <a:extLst>
                  <a:ext uri="{FF2B5EF4-FFF2-40B4-BE49-F238E27FC236}">
                    <a16:creationId xmlns:a16="http://schemas.microsoft.com/office/drawing/2014/main" id="{BD9BF206-03BB-43AB-8C3B-939D43D9571F}"/>
                  </a:ext>
                </a:extLst>
              </p:cNvPr>
              <p:cNvSpPr/>
              <p:nvPr/>
            </p:nvSpPr>
            <p:spPr>
              <a:xfrm>
                <a:off x="1311820" y="4157273"/>
                <a:ext cx="3552383" cy="64504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m:t> 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m:rPr>
                              <m:nor/>
                            </m:rPr>
                            <a:rPr lang="zh-CN" altLang="en-US" sz="2400" i="1">
                              <a:latin typeface="思源黑体 CN Regular" panose="020B0500000000000000" pitchFamily="34" charset="-122"/>
                              <a:ea typeface="思源黑体 CN Regular" panose="020B0500000000000000" pitchFamily="34" charset="-122"/>
                            </a:rPr>
                            <m:t> 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latin typeface="思源黑体 CN Regular" panose="020B0500000000000000" pitchFamily="34" charset="-122"/>
                              <a:ea typeface="思源黑体 CN Regular" panose="020B0500000000000000" pitchFamily="34" charset="-122"/>
                            </a:rPr>
                            <m:t> 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9" name="矩形 9">
                <a:extLst>
                  <a:ext uri="{FF2B5EF4-FFF2-40B4-BE49-F238E27FC236}">
                    <a16:creationId xmlns:a16="http://schemas.microsoft.com/office/drawing/2014/main" id="{BD9BF206-03BB-43AB-8C3B-939D43D95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20" y="4157273"/>
                <a:ext cx="3552383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B16DE9-CDE0-4BD9-865E-2B3CBD461EC1}"/>
              </a:ext>
            </a:extLst>
          </p:cNvPr>
          <p:cNvGrpSpPr/>
          <p:nvPr/>
        </p:nvGrpSpPr>
        <p:grpSpPr>
          <a:xfrm>
            <a:off x="209616" y="2331886"/>
            <a:ext cx="4665314" cy="506141"/>
            <a:chOff x="470501" y="3436097"/>
            <a:chExt cx="4665314" cy="506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F5CB5EE-8C4B-4CEE-A5A3-391AA6B0F118}"/>
                    </a:ext>
                  </a:extLst>
                </p:cNvPr>
                <p:cNvSpPr/>
                <p:nvPr/>
              </p:nvSpPr>
              <p:spPr>
                <a:xfrm>
                  <a:off x="3172072" y="3436097"/>
                  <a:ext cx="196374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r>
                    <a:rPr lang="en-US" altLang="zh-CN" sz="2400" dirty="0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,</a:t>
                  </a:r>
                  <a:endPara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F5CB5EE-8C4B-4CEE-A5A3-391AA6B0F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072" y="3436097"/>
                  <a:ext cx="196374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795" t="-10667" r="-372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967130C-BF03-4D82-92A6-00F3F080D0DF}"/>
                    </a:ext>
                  </a:extLst>
                </p:cNvPr>
                <p:cNvSpPr/>
                <p:nvPr/>
              </p:nvSpPr>
              <p:spPr>
                <a:xfrm>
                  <a:off x="470501" y="3480573"/>
                  <a:ext cx="339573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ea typeface="思源黑体 CN Regular" panose="020B0500000000000000"/>
                    </a:rPr>
                    <a:t>则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zh-CN" altLang="en-US" sz="2400" dirty="0">
                      <a:ea typeface="思源黑体 CN Regular" panose="020B0500000000000000"/>
                    </a:rPr>
                    <a:t> 绕 </a:t>
                  </a:r>
                  <a14:m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zh-CN" altLang="en-US" sz="2400" dirty="0">
                      <a:ea typeface="思源黑体 CN Regular" panose="020B0500000000000000"/>
                    </a:rPr>
                    <a:t>轴旋转时：</a:t>
                  </a: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6967130C-BF03-4D82-92A6-00F3F080D0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01" y="3480573"/>
                  <a:ext cx="339573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693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E32039A-DE7B-42B1-9871-F114779DF3BC}"/>
              </a:ext>
            </a:extLst>
          </p:cNvPr>
          <p:cNvGrpSpPr/>
          <p:nvPr/>
        </p:nvGrpSpPr>
        <p:grpSpPr>
          <a:xfrm>
            <a:off x="377381" y="942397"/>
            <a:ext cx="7554993" cy="1212411"/>
            <a:chOff x="686770" y="1918449"/>
            <a:chExt cx="7554993" cy="12124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12">
                  <a:extLst>
                    <a:ext uri="{FF2B5EF4-FFF2-40B4-BE49-F238E27FC236}">
                      <a16:creationId xmlns:a16="http://schemas.microsoft.com/office/drawing/2014/main" id="{EA41967D-80F3-4B2D-BB98-92002DB2A683}"/>
                    </a:ext>
                  </a:extLst>
                </p:cNvPr>
                <p:cNvSpPr/>
                <p:nvPr/>
              </p:nvSpPr>
              <p:spPr>
                <a:xfrm>
                  <a:off x="686770" y="2214712"/>
                  <a:ext cx="5302254" cy="9161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457200"/>
                  <a:r>
                    <a:rPr lang="zh-CN" altLang="en-US" sz="2400" dirty="0">
                      <a:latin typeface="思源黑体 CN Regular"/>
                      <a:ea typeface="思源黑体 CN Regular"/>
                    </a:rPr>
                    <a:t>给定</a:t>
                  </a:r>
                  <a14:m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𝑦𝑂𝑧</m:t>
                      </m:r>
                    </m:oMath>
                  </a14:m>
                  <a:r>
                    <a:rPr lang="zh-CN" altLang="en-US" sz="2400" dirty="0">
                      <a:latin typeface="思源黑体 CN Regular"/>
                      <a:ea typeface="思源黑体 CN Regular"/>
                    </a:rPr>
                    <a:t> 面上曲线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)=0,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sz="2400" dirty="0">
                    <a:ea typeface="思源黑体 CN Regular"/>
                  </a:endParaRPr>
                </a:p>
              </p:txBody>
            </p:sp>
          </mc:Choice>
          <mc:Fallback xmlns="">
            <p:sp>
              <p:nvSpPr>
                <p:cNvPr id="44" name="矩形 12">
                  <a:extLst>
                    <a:ext uri="{FF2B5EF4-FFF2-40B4-BE49-F238E27FC236}">
                      <a16:creationId xmlns:a16="http://schemas.microsoft.com/office/drawing/2014/main" id="{EA41967D-80F3-4B2D-BB98-92002DB2A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70" y="2214712"/>
                  <a:ext cx="5302254" cy="9161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D97A0F6-FA5A-4C4F-8ED3-F4C60B75EBC2}"/>
                </a:ext>
              </a:extLst>
            </p:cNvPr>
            <p:cNvSpPr/>
            <p:nvPr/>
          </p:nvSpPr>
          <p:spPr>
            <a:xfrm>
              <a:off x="6145230" y="1918449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400" dirty="0">
                <a:latin typeface="思源黑体 CN Regular" panose="020B0500000000000000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4B0244-443F-4993-9398-5507685AD8DF}"/>
                    </a:ext>
                  </a:extLst>
                </p:cNvPr>
                <p:cNvSpPr/>
                <p:nvPr/>
              </p:nvSpPr>
              <p:spPr>
                <a:xfrm>
                  <a:off x="5804429" y="2379589"/>
                  <a:ext cx="243733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4B0244-443F-4993-9398-5507685AD8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29" y="2379589"/>
                  <a:ext cx="243733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513E6E4-4769-46F8-940E-3C051CBF2F34}"/>
                  </a:ext>
                </a:extLst>
              </p:cNvPr>
              <p:cNvSpPr/>
              <p:nvPr/>
            </p:nvSpPr>
            <p:spPr>
              <a:xfrm>
                <a:off x="1247217" y="3016775"/>
                <a:ext cx="3765518" cy="53957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=|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思源黑体 CN Regular" panose="020B0500000000000000" pitchFamily="34" charset="-122"/>
                          <a:ea typeface="思源黑体 CN Regular" panose="020B0500000000000000" pitchFamily="34" charset="-122"/>
                        </a:rPr>
                        <m:t> 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513E6E4-4769-46F8-940E-3C051CBF2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217" y="3016775"/>
                <a:ext cx="3765518" cy="5395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Box 24">
            <a:extLst>
              <a:ext uri="{FF2B5EF4-FFF2-40B4-BE49-F238E27FC236}">
                <a16:creationId xmlns:a16="http://schemas.microsoft.com/office/drawing/2014/main" id="{D02564A2-F812-41B2-8B83-78AB318B8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529" y="2299560"/>
            <a:ext cx="198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该点转到</a:t>
            </a:r>
          </a:p>
        </p:txBody>
      </p:sp>
      <p:graphicFrame>
        <p:nvGraphicFramePr>
          <p:cNvPr id="51" name="Object 8">
            <a:extLst>
              <a:ext uri="{FF2B5EF4-FFF2-40B4-BE49-F238E27FC236}">
                <a16:creationId xmlns:a16="http://schemas.microsoft.com/office/drawing/2014/main" id="{028D4DDC-19E9-4BC9-A6E0-7E619CD19C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432751"/>
              </p:ext>
            </p:extLst>
          </p:nvPr>
        </p:nvGraphicFramePr>
        <p:xfrm>
          <a:off x="6176983" y="2390831"/>
          <a:ext cx="1612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54" name="Equation" r:id="rId10" imgW="1612800" imgH="393480" progId="Equation.DSMT4">
                  <p:embed/>
                </p:oleObj>
              </mc:Choice>
              <mc:Fallback>
                <p:oleObj name="Equation" r:id="rId10" imgW="1612800" imgH="393480" progId="Equation.DSMT4">
                  <p:embed/>
                  <p:pic>
                    <p:nvPicPr>
                      <p:cNvPr id="65" name="Object 8">
                        <a:extLst>
                          <a:ext uri="{FF2B5EF4-FFF2-40B4-BE49-F238E27FC236}">
                            <a16:creationId xmlns:a16="http://schemas.microsoft.com/office/drawing/2014/main" id="{CDED63DA-16CB-4AB6-8267-3142CADF5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6983" y="2390831"/>
                        <a:ext cx="1612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21">
            <a:extLst>
              <a:ext uri="{FF2B5EF4-FFF2-40B4-BE49-F238E27FC236}">
                <a16:creationId xmlns:a16="http://schemas.microsoft.com/office/drawing/2014/main" id="{26716DDF-5442-4CC3-A723-24A2729EE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7191" y="2318379"/>
            <a:ext cx="8560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EB98AE3-AB02-4C0B-BFC5-F51B681D4EE3}"/>
              </a:ext>
            </a:extLst>
          </p:cNvPr>
          <p:cNvCxnSpPr>
            <a:cxnSpLocks/>
          </p:cNvCxnSpPr>
          <p:nvPr/>
        </p:nvCxnSpPr>
        <p:spPr>
          <a:xfrm flipV="1">
            <a:off x="3401154" y="2761225"/>
            <a:ext cx="67261" cy="4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B9F504F-9562-4C95-A540-E42DF59DFA3B}"/>
              </a:ext>
            </a:extLst>
          </p:cNvPr>
          <p:cNvCxnSpPr>
            <a:cxnSpLocks/>
          </p:cNvCxnSpPr>
          <p:nvPr/>
        </p:nvCxnSpPr>
        <p:spPr>
          <a:xfrm flipH="1" flipV="1">
            <a:off x="3965187" y="2678008"/>
            <a:ext cx="624624" cy="57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2">
            <a:extLst>
              <a:ext uri="{FF2B5EF4-FFF2-40B4-BE49-F238E27FC236}">
                <a16:creationId xmlns:a16="http://schemas.microsoft.com/office/drawing/2014/main" id="{B44925F3-7C8A-488B-893B-F00ED4FA5FEE}"/>
              </a:ext>
            </a:extLst>
          </p:cNvPr>
          <p:cNvGrpSpPr>
            <a:grpSpLocks/>
          </p:cNvGrpSpPr>
          <p:nvPr/>
        </p:nvGrpSpPr>
        <p:grpSpPr bwMode="auto">
          <a:xfrm>
            <a:off x="6359813" y="3694549"/>
            <a:ext cx="1828800" cy="1979612"/>
            <a:chOff x="3793" y="1341"/>
            <a:chExt cx="1152" cy="1247"/>
          </a:xfrm>
        </p:grpSpPr>
        <p:sp>
          <p:nvSpPr>
            <p:cNvPr id="69" name="Arc 3">
              <a:extLst>
                <a:ext uri="{FF2B5EF4-FFF2-40B4-BE49-F238E27FC236}">
                  <a16:creationId xmlns:a16="http://schemas.microsoft.com/office/drawing/2014/main" id="{1C0CB041-C0F9-4B23-B907-7D3309D8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" y="2443"/>
              <a:ext cx="1152" cy="145"/>
            </a:xfrm>
            <a:custGeom>
              <a:avLst/>
              <a:gdLst>
                <a:gd name="G0" fmla="+- 21593 0 0"/>
                <a:gd name="G1" fmla="+- 21600 0 0"/>
                <a:gd name="G2" fmla="+- 21600 0 0"/>
                <a:gd name="T0" fmla="*/ 0 w 43193"/>
                <a:gd name="T1" fmla="*/ 21060 h 21600"/>
                <a:gd name="T2" fmla="*/ 43193 w 43193"/>
                <a:gd name="T3" fmla="*/ 21600 h 21600"/>
                <a:gd name="T4" fmla="*/ 21593 w 4319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3" h="21600" fill="none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</a:path>
                <a:path w="43193" h="21600" stroke="0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  <a:lnTo>
                    <a:pt x="21593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Arc 4">
              <a:extLst>
                <a:ext uri="{FF2B5EF4-FFF2-40B4-BE49-F238E27FC236}">
                  <a16:creationId xmlns:a16="http://schemas.microsoft.com/office/drawing/2014/main" id="{39EEAA6E-FA53-4DD6-BB86-A2B15F696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1" y="1341"/>
              <a:ext cx="761" cy="96"/>
            </a:xfrm>
            <a:custGeom>
              <a:avLst/>
              <a:gdLst>
                <a:gd name="G0" fmla="+- 21593 0 0"/>
                <a:gd name="G1" fmla="+- 21600 0 0"/>
                <a:gd name="G2" fmla="+- 21600 0 0"/>
                <a:gd name="T0" fmla="*/ 0 w 43193"/>
                <a:gd name="T1" fmla="*/ 21060 h 21600"/>
                <a:gd name="T2" fmla="*/ 43193 w 43193"/>
                <a:gd name="T3" fmla="*/ 21600 h 21600"/>
                <a:gd name="T4" fmla="*/ 21593 w 4319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3" h="21600" fill="none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</a:path>
                <a:path w="43193" h="21600" stroke="0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  <a:lnTo>
                    <a:pt x="21593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Arc 5">
              <a:extLst>
                <a:ext uri="{FF2B5EF4-FFF2-40B4-BE49-F238E27FC236}">
                  <a16:creationId xmlns:a16="http://schemas.microsoft.com/office/drawing/2014/main" id="{5FCFE188-5741-4608-9146-CC70567A1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" y="1914"/>
              <a:ext cx="577" cy="73"/>
            </a:xfrm>
            <a:custGeom>
              <a:avLst/>
              <a:gdLst>
                <a:gd name="G0" fmla="+- 21593 0 0"/>
                <a:gd name="G1" fmla="+- 21600 0 0"/>
                <a:gd name="G2" fmla="+- 21600 0 0"/>
                <a:gd name="T0" fmla="*/ 0 w 43193"/>
                <a:gd name="T1" fmla="*/ 21060 h 21600"/>
                <a:gd name="T2" fmla="*/ 43193 w 43193"/>
                <a:gd name="T3" fmla="*/ 21600 h 21600"/>
                <a:gd name="T4" fmla="*/ 21593 w 4319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3" h="21600" fill="none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</a:path>
                <a:path w="43193" h="21600" stroke="0" extrusionOk="0">
                  <a:moveTo>
                    <a:pt x="-1" y="21059"/>
                  </a:moveTo>
                  <a:cubicBezTo>
                    <a:pt x="292" y="9344"/>
                    <a:pt x="9874" y="-1"/>
                    <a:pt x="21593" y="0"/>
                  </a:cubicBezTo>
                  <a:cubicBezTo>
                    <a:pt x="33522" y="0"/>
                    <a:pt x="43193" y="9670"/>
                    <a:pt x="43193" y="21600"/>
                  </a:cubicBezTo>
                  <a:lnTo>
                    <a:pt x="21593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14">
            <a:extLst>
              <a:ext uri="{FF2B5EF4-FFF2-40B4-BE49-F238E27FC236}">
                <a16:creationId xmlns:a16="http://schemas.microsoft.com/office/drawing/2014/main" id="{DE31EE81-D0F8-428C-8D77-947579A1E4BE}"/>
              </a:ext>
            </a:extLst>
          </p:cNvPr>
          <p:cNvGrpSpPr>
            <a:grpSpLocks/>
          </p:cNvGrpSpPr>
          <p:nvPr/>
        </p:nvGrpSpPr>
        <p:grpSpPr bwMode="auto">
          <a:xfrm>
            <a:off x="7263102" y="4348599"/>
            <a:ext cx="1487488" cy="368300"/>
            <a:chOff x="4266" y="1377"/>
            <a:chExt cx="937" cy="232"/>
          </a:xfrm>
        </p:grpSpPr>
        <p:sp>
          <p:nvSpPr>
            <p:cNvPr id="73" name="Line 15">
              <a:extLst>
                <a:ext uri="{FF2B5EF4-FFF2-40B4-BE49-F238E27FC236}">
                  <a16:creationId xmlns:a16="http://schemas.microsoft.com/office/drawing/2014/main" id="{2C439A48-4136-4028-A75F-3C2EBFC90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66" y="1609"/>
              <a:ext cx="2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4" name="Object 16">
              <a:extLst>
                <a:ext uri="{FF2B5EF4-FFF2-40B4-BE49-F238E27FC236}">
                  <a16:creationId xmlns:a16="http://schemas.microsoft.com/office/drawing/2014/main" id="{B1D10F43-411F-4957-BE0D-0B6C9796414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8569177"/>
                </p:ext>
              </p:extLst>
            </p:nvPr>
          </p:nvGraphicFramePr>
          <p:xfrm>
            <a:off x="4419" y="1377"/>
            <a:ext cx="78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455" name="Equation" r:id="rId12" imgW="1244520" imgH="330120" progId="Equation.DSMT4">
                    <p:embed/>
                  </p:oleObj>
                </mc:Choice>
                <mc:Fallback>
                  <p:oleObj name="Equation" r:id="rId12" imgW="1244520" imgH="330120" progId="Equation.DSMT4">
                    <p:embed/>
                    <p:pic>
                      <p:nvPicPr>
                        <p:cNvPr id="73" name="Object 16">
                          <a:extLst>
                            <a:ext uri="{FF2B5EF4-FFF2-40B4-BE49-F238E27FC236}">
                              <a16:creationId xmlns:a16="http://schemas.microsoft.com/office/drawing/2014/main" id="{A76F0F4C-0E44-4EDE-8B84-685468B51D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9" y="1377"/>
                          <a:ext cx="78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Group 17">
            <a:extLst>
              <a:ext uri="{FF2B5EF4-FFF2-40B4-BE49-F238E27FC236}">
                <a16:creationId xmlns:a16="http://schemas.microsoft.com/office/drawing/2014/main" id="{E50209FB-C956-4258-9D7C-D8CA9C216D64}"/>
              </a:ext>
            </a:extLst>
          </p:cNvPr>
          <p:cNvGrpSpPr>
            <a:grpSpLocks/>
          </p:cNvGrpSpPr>
          <p:nvPr/>
        </p:nvGrpSpPr>
        <p:grpSpPr bwMode="auto">
          <a:xfrm>
            <a:off x="6177249" y="4716900"/>
            <a:ext cx="1095375" cy="473075"/>
            <a:chOff x="3678" y="1985"/>
            <a:chExt cx="690" cy="298"/>
          </a:xfrm>
        </p:grpSpPr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541C155A-9F87-46C5-8AC2-D48CFC232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1985"/>
              <a:ext cx="192" cy="5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8" name="Object 19">
              <a:extLst>
                <a:ext uri="{FF2B5EF4-FFF2-40B4-BE49-F238E27FC236}">
                  <a16:creationId xmlns:a16="http://schemas.microsoft.com/office/drawing/2014/main" id="{58F96429-5BDF-4B5F-B204-FFB2AC25C4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626505"/>
                </p:ext>
              </p:extLst>
            </p:nvPr>
          </p:nvGraphicFramePr>
          <p:xfrm>
            <a:off x="3678" y="2091"/>
            <a:ext cx="6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456" name="Equation" r:id="rId14" imgW="1054080" imgH="304560" progId="Equation.DSMT4">
                    <p:embed/>
                  </p:oleObj>
                </mc:Choice>
                <mc:Fallback>
                  <p:oleObj name="Equation" r:id="rId14" imgW="1054080" imgH="304560" progId="Equation.DSMT4">
                    <p:embed/>
                    <p:pic>
                      <p:nvPicPr>
                        <p:cNvPr id="76" name="Object 19">
                          <a:extLst>
                            <a:ext uri="{FF2B5EF4-FFF2-40B4-BE49-F238E27FC236}">
                              <a16:creationId xmlns:a16="http://schemas.microsoft.com/office/drawing/2014/main" id="{5843BCDA-AAD8-4268-A6B4-DCBCDC14C9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8" y="2091"/>
                          <a:ext cx="6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9" name="Freeform 28">
            <a:extLst>
              <a:ext uri="{FF2B5EF4-FFF2-40B4-BE49-F238E27FC236}">
                <a16:creationId xmlns:a16="http://schemas.microsoft.com/office/drawing/2014/main" id="{E0751559-2A83-4763-9743-54E24DAF2F87}"/>
              </a:ext>
            </a:extLst>
          </p:cNvPr>
          <p:cNvSpPr>
            <a:spLocks/>
          </p:cNvSpPr>
          <p:nvPr/>
        </p:nvSpPr>
        <p:spPr bwMode="auto">
          <a:xfrm flipH="1">
            <a:off x="6358225" y="3843774"/>
            <a:ext cx="508000" cy="1828800"/>
          </a:xfrm>
          <a:custGeom>
            <a:avLst/>
            <a:gdLst>
              <a:gd name="T0" fmla="*/ 128 w 320"/>
              <a:gd name="T1" fmla="*/ 0 h 1152"/>
              <a:gd name="T2" fmla="*/ 32 w 320"/>
              <a:gd name="T3" fmla="*/ 576 h 1152"/>
              <a:gd name="T4" fmla="*/ 320 w 320"/>
              <a:gd name="T5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0" h="1152">
                <a:moveTo>
                  <a:pt x="128" y="0"/>
                </a:moveTo>
                <a:cubicBezTo>
                  <a:pt x="64" y="192"/>
                  <a:pt x="0" y="384"/>
                  <a:pt x="32" y="576"/>
                </a:cubicBezTo>
                <a:cubicBezTo>
                  <a:pt x="64" y="768"/>
                  <a:pt x="192" y="960"/>
                  <a:pt x="320" y="115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Group 29">
            <a:extLst>
              <a:ext uri="{FF2B5EF4-FFF2-40B4-BE49-F238E27FC236}">
                <a16:creationId xmlns:a16="http://schemas.microsoft.com/office/drawing/2014/main" id="{4B0BCBD2-33F2-483A-8574-DC2D8BECF7B2}"/>
              </a:ext>
            </a:extLst>
          </p:cNvPr>
          <p:cNvGrpSpPr>
            <a:grpSpLocks/>
          </p:cNvGrpSpPr>
          <p:nvPr/>
        </p:nvGrpSpPr>
        <p:grpSpPr bwMode="auto">
          <a:xfrm>
            <a:off x="6967825" y="3148449"/>
            <a:ext cx="1695450" cy="3402012"/>
            <a:chOff x="4176" y="997"/>
            <a:chExt cx="1068" cy="2143"/>
          </a:xfrm>
        </p:grpSpPr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9B165F82-CAC0-4D1C-AB77-9DD2313BF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" y="1435"/>
              <a:ext cx="320" cy="1152"/>
            </a:xfrm>
            <a:custGeom>
              <a:avLst/>
              <a:gdLst>
                <a:gd name="T0" fmla="*/ 128 w 320"/>
                <a:gd name="T1" fmla="*/ 0 h 1152"/>
                <a:gd name="T2" fmla="*/ 32 w 320"/>
                <a:gd name="T3" fmla="*/ 576 h 1152"/>
                <a:gd name="T4" fmla="*/ 320 w 320"/>
                <a:gd name="T5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0" h="1152">
                  <a:moveTo>
                    <a:pt x="128" y="0"/>
                  </a:moveTo>
                  <a:cubicBezTo>
                    <a:pt x="64" y="192"/>
                    <a:pt x="0" y="384"/>
                    <a:pt x="32" y="576"/>
                  </a:cubicBezTo>
                  <a:cubicBezTo>
                    <a:pt x="64" y="768"/>
                    <a:pt x="192" y="960"/>
                    <a:pt x="320" y="1152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2" name="Group 31">
              <a:extLst>
                <a:ext uri="{FF2B5EF4-FFF2-40B4-BE49-F238E27FC236}">
                  <a16:creationId xmlns:a16="http://schemas.microsoft.com/office/drawing/2014/main" id="{115B8E2E-5E82-41A4-89AC-CA3E86A33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997"/>
              <a:ext cx="1068" cy="2143"/>
              <a:chOff x="4176" y="997"/>
              <a:chExt cx="1068" cy="2143"/>
            </a:xfrm>
          </p:grpSpPr>
          <p:graphicFrame>
            <p:nvGraphicFramePr>
              <p:cNvPr id="83" name="Object 32">
                <a:extLst>
                  <a:ext uri="{FF2B5EF4-FFF2-40B4-BE49-F238E27FC236}">
                    <a16:creationId xmlns:a16="http://schemas.microsoft.com/office/drawing/2014/main" id="{B29F9505-2E44-4542-92BD-0DD67A6AC2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71643"/>
                  </p:ext>
                </p:extLst>
              </p:nvPr>
            </p:nvGraphicFramePr>
            <p:xfrm>
              <a:off x="4200" y="2466"/>
              <a:ext cx="182" cy="1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457" name="Equation" r:id="rId16" imgW="291960" imgH="317160" progId="Equation.DSMT4">
                      <p:embed/>
                    </p:oleObj>
                  </mc:Choice>
                  <mc:Fallback>
                    <p:oleObj name="Equation" r:id="rId16" imgW="291960" imgH="317160" progId="Equation.DSMT4">
                      <p:embed/>
                      <p:pic>
                        <p:nvPicPr>
                          <p:cNvPr id="89" name="Object 32">
                            <a:extLst>
                              <a:ext uri="{FF2B5EF4-FFF2-40B4-BE49-F238E27FC236}">
                                <a16:creationId xmlns:a16="http://schemas.microsoft.com/office/drawing/2014/main" id="{B3283BD4-34F0-42C1-9630-33A2A7AA3D7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00" y="2466"/>
                            <a:ext cx="182" cy="1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Object 33">
                <a:extLst>
                  <a:ext uri="{FF2B5EF4-FFF2-40B4-BE49-F238E27FC236}">
                    <a16:creationId xmlns:a16="http://schemas.microsoft.com/office/drawing/2014/main" id="{17F5EF48-8E67-423C-B4BF-71704346C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037939"/>
                  </p:ext>
                </p:extLst>
              </p:nvPr>
            </p:nvGraphicFramePr>
            <p:xfrm>
              <a:off x="4392" y="1035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458" name="Equation" r:id="rId18" imgW="215640" imgH="304560" progId="Equation.DSMT4">
                      <p:embed/>
                    </p:oleObj>
                  </mc:Choice>
                  <mc:Fallback>
                    <p:oleObj name="Equation" r:id="rId18" imgW="215640" imgH="304560" progId="Equation.DSMT4">
                      <p:embed/>
                      <p:pic>
                        <p:nvPicPr>
                          <p:cNvPr id="90" name="Object 33">
                            <a:extLst>
                              <a:ext uri="{FF2B5EF4-FFF2-40B4-BE49-F238E27FC236}">
                                <a16:creationId xmlns:a16="http://schemas.microsoft.com/office/drawing/2014/main" id="{8324EA17-1AE9-436B-BAB8-B5577F77110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2" y="1035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7" name="Object 34">
                <a:extLst>
                  <a:ext uri="{FF2B5EF4-FFF2-40B4-BE49-F238E27FC236}">
                    <a16:creationId xmlns:a16="http://schemas.microsoft.com/office/drawing/2014/main" id="{3D6E2B3F-9893-49D1-9714-66E416D18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801328"/>
                  </p:ext>
                </p:extLst>
              </p:nvPr>
            </p:nvGraphicFramePr>
            <p:xfrm>
              <a:off x="5084" y="2644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459" name="Equation" r:id="rId20" imgW="253800" imgH="304560" progId="Equation.DSMT4">
                      <p:embed/>
                    </p:oleObj>
                  </mc:Choice>
                  <mc:Fallback>
                    <p:oleObj name="Equation" r:id="rId20" imgW="253800" imgH="304560" progId="Equation.DSMT4">
                      <p:embed/>
                      <p:pic>
                        <p:nvPicPr>
                          <p:cNvPr id="91" name="Object 34">
                            <a:extLst>
                              <a:ext uri="{FF2B5EF4-FFF2-40B4-BE49-F238E27FC236}">
                                <a16:creationId xmlns:a16="http://schemas.microsoft.com/office/drawing/2014/main" id="{F8C400E4-8112-41BB-8613-65E841B06E2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4" y="2644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35">
                <a:extLst>
                  <a:ext uri="{FF2B5EF4-FFF2-40B4-BE49-F238E27FC236}">
                    <a16:creationId xmlns:a16="http://schemas.microsoft.com/office/drawing/2014/main" id="{C4F6A955-08A7-4E2B-84BE-F263F97905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431627"/>
                  </p:ext>
                </p:extLst>
              </p:nvPr>
            </p:nvGraphicFramePr>
            <p:xfrm>
              <a:off x="4272" y="2948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460" name="Equation" r:id="rId22" imgW="228600" imgH="304560" progId="Equation.DSMT4">
                      <p:embed/>
                    </p:oleObj>
                  </mc:Choice>
                  <mc:Fallback>
                    <p:oleObj name="Equation" r:id="rId22" imgW="228600" imgH="304560" progId="Equation.DSMT4">
                      <p:embed/>
                      <p:pic>
                        <p:nvPicPr>
                          <p:cNvPr id="92" name="Object 35">
                            <a:extLst>
                              <a:ext uri="{FF2B5EF4-FFF2-40B4-BE49-F238E27FC236}">
                                <a16:creationId xmlns:a16="http://schemas.microsoft.com/office/drawing/2014/main" id="{CD67C2C6-F388-444E-BBD1-EC64A47E0F0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2948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9" name="Group 36">
                <a:extLst>
                  <a:ext uri="{FF2B5EF4-FFF2-40B4-BE49-F238E27FC236}">
                    <a16:creationId xmlns:a16="http://schemas.microsoft.com/office/drawing/2014/main" id="{A279B9DB-0730-46FC-BD08-195065B7E3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997"/>
                <a:ext cx="1056" cy="2115"/>
                <a:chOff x="4176" y="997"/>
                <a:chExt cx="1056" cy="2115"/>
              </a:xfrm>
            </p:grpSpPr>
            <p:sp>
              <p:nvSpPr>
                <p:cNvPr id="91" name="Line 37">
                  <a:extLst>
                    <a:ext uri="{FF2B5EF4-FFF2-40B4-BE49-F238E27FC236}">
                      <a16:creationId xmlns:a16="http://schemas.microsoft.com/office/drawing/2014/main" id="{F29539B9-7EFF-4507-988A-AEAFB71CE5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76" y="2587"/>
                  <a:ext cx="190" cy="5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Line 38">
                  <a:extLst>
                    <a:ext uri="{FF2B5EF4-FFF2-40B4-BE49-F238E27FC236}">
                      <a16:creationId xmlns:a16="http://schemas.microsoft.com/office/drawing/2014/main" id="{F0CB19E4-68B6-48BB-B5EB-87D1ADE4AA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66" y="997"/>
                  <a:ext cx="0" cy="15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Line 39">
                  <a:extLst>
                    <a:ext uri="{FF2B5EF4-FFF2-40B4-BE49-F238E27FC236}">
                      <a16:creationId xmlns:a16="http://schemas.microsoft.com/office/drawing/2014/main" id="{F12834A8-3C9A-4C45-8EDF-AB20085548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584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aphicFrame>
            <p:nvGraphicFramePr>
              <p:cNvPr id="90" name="Object 40">
                <a:extLst>
                  <a:ext uri="{FF2B5EF4-FFF2-40B4-BE49-F238E27FC236}">
                    <a16:creationId xmlns:a16="http://schemas.microsoft.com/office/drawing/2014/main" id="{AD466BD8-96C9-444F-B673-BEA881EDE8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143666"/>
                  </p:ext>
                </p:extLst>
              </p:nvPr>
            </p:nvGraphicFramePr>
            <p:xfrm>
              <a:off x="4752" y="1520"/>
              <a:ext cx="184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461" name="Equation" r:id="rId24" imgW="291960" imgH="393480" progId="Equation.DSMT4">
                      <p:embed/>
                    </p:oleObj>
                  </mc:Choice>
                  <mc:Fallback>
                    <p:oleObj name="Equation" r:id="rId24" imgW="291960" imgH="393480" progId="Equation.DSMT4">
                      <p:embed/>
                      <p:pic>
                        <p:nvPicPr>
                          <p:cNvPr id="94" name="Object 40">
                            <a:extLst>
                              <a:ext uri="{FF2B5EF4-FFF2-40B4-BE49-F238E27FC236}">
                                <a16:creationId xmlns:a16="http://schemas.microsoft.com/office/drawing/2014/main" id="{DC6DC184-7286-4DC4-8A89-9486BCBAF51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2" y="1520"/>
                            <a:ext cx="184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4" name="Group 48">
            <a:extLst>
              <a:ext uri="{FF2B5EF4-FFF2-40B4-BE49-F238E27FC236}">
                <a16:creationId xmlns:a16="http://schemas.microsoft.com/office/drawing/2014/main" id="{6D452432-1FD2-4653-AB7C-C3C9231D6E62}"/>
              </a:ext>
            </a:extLst>
          </p:cNvPr>
          <p:cNvGrpSpPr>
            <a:grpSpLocks/>
          </p:cNvGrpSpPr>
          <p:nvPr/>
        </p:nvGrpSpPr>
        <p:grpSpPr bwMode="auto">
          <a:xfrm>
            <a:off x="6355050" y="3839011"/>
            <a:ext cx="1828800" cy="2070100"/>
            <a:chOff x="3792" y="1432"/>
            <a:chExt cx="1152" cy="1304"/>
          </a:xfrm>
        </p:grpSpPr>
        <p:grpSp>
          <p:nvGrpSpPr>
            <p:cNvPr id="95" name="Group 49">
              <a:extLst>
                <a:ext uri="{FF2B5EF4-FFF2-40B4-BE49-F238E27FC236}">
                  <a16:creationId xmlns:a16="http://schemas.microsoft.com/office/drawing/2014/main" id="{B9B5B047-6DAD-4F35-91A6-4CE86C4D58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432"/>
              <a:ext cx="1152" cy="1299"/>
              <a:chOff x="3792" y="1432"/>
              <a:chExt cx="1152" cy="1299"/>
            </a:xfrm>
          </p:grpSpPr>
          <p:grpSp>
            <p:nvGrpSpPr>
              <p:cNvPr id="98" name="Group 50">
                <a:extLst>
                  <a:ext uri="{FF2B5EF4-FFF2-40B4-BE49-F238E27FC236}">
                    <a16:creationId xmlns:a16="http://schemas.microsoft.com/office/drawing/2014/main" id="{DEE1655F-D78A-4E3D-B0BE-7329C1BEC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435"/>
                <a:ext cx="1152" cy="1296"/>
                <a:chOff x="3984" y="2064"/>
                <a:chExt cx="1152" cy="1296"/>
              </a:xfrm>
            </p:grpSpPr>
            <p:sp>
              <p:nvSpPr>
                <p:cNvPr id="100" name="Arc 51">
                  <a:extLst>
                    <a:ext uri="{FF2B5EF4-FFF2-40B4-BE49-F238E27FC236}">
                      <a16:creationId xmlns:a16="http://schemas.microsoft.com/office/drawing/2014/main" id="{DDEC270F-C534-44F1-9EA5-06D35B800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3984" y="3215"/>
                  <a:ext cx="1152" cy="145"/>
                </a:xfrm>
                <a:custGeom>
                  <a:avLst/>
                  <a:gdLst>
                    <a:gd name="G0" fmla="+- 21593 0 0"/>
                    <a:gd name="G1" fmla="+- 21600 0 0"/>
                    <a:gd name="G2" fmla="+- 21600 0 0"/>
                    <a:gd name="T0" fmla="*/ 0 w 43193"/>
                    <a:gd name="T1" fmla="*/ 21060 h 21600"/>
                    <a:gd name="T2" fmla="*/ 43193 w 43193"/>
                    <a:gd name="T3" fmla="*/ 21600 h 21600"/>
                    <a:gd name="T4" fmla="*/ 21593 w 43193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93" h="21600" fill="none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</a:path>
                    <a:path w="43193" h="21600" stroke="0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  <a:lnTo>
                        <a:pt x="21593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Arc 52">
                  <a:extLst>
                    <a:ext uri="{FF2B5EF4-FFF2-40B4-BE49-F238E27FC236}">
                      <a16:creationId xmlns:a16="http://schemas.microsoft.com/office/drawing/2014/main" id="{1FE79296-645B-4639-9FA6-E3C0B568C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270" y="2615"/>
                  <a:ext cx="577" cy="73"/>
                </a:xfrm>
                <a:custGeom>
                  <a:avLst/>
                  <a:gdLst>
                    <a:gd name="G0" fmla="+- 21593 0 0"/>
                    <a:gd name="G1" fmla="+- 21600 0 0"/>
                    <a:gd name="G2" fmla="+- 21600 0 0"/>
                    <a:gd name="T0" fmla="*/ 0 w 43193"/>
                    <a:gd name="T1" fmla="*/ 21060 h 21600"/>
                    <a:gd name="T2" fmla="*/ 43193 w 43193"/>
                    <a:gd name="T3" fmla="*/ 21600 h 21600"/>
                    <a:gd name="T4" fmla="*/ 21593 w 43193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93" h="21600" fill="none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</a:path>
                    <a:path w="43193" h="21600" stroke="0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  <a:lnTo>
                        <a:pt x="21593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Arc 53">
                  <a:extLst>
                    <a:ext uri="{FF2B5EF4-FFF2-40B4-BE49-F238E27FC236}">
                      <a16:creationId xmlns:a16="http://schemas.microsoft.com/office/drawing/2014/main" id="{DCDFBD50-59C1-452D-8770-B0E71EBA1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182" y="2064"/>
                  <a:ext cx="761" cy="96"/>
                </a:xfrm>
                <a:custGeom>
                  <a:avLst/>
                  <a:gdLst>
                    <a:gd name="G0" fmla="+- 21593 0 0"/>
                    <a:gd name="G1" fmla="+- 21600 0 0"/>
                    <a:gd name="G2" fmla="+- 21600 0 0"/>
                    <a:gd name="T0" fmla="*/ 0 w 43193"/>
                    <a:gd name="T1" fmla="*/ 21060 h 21600"/>
                    <a:gd name="T2" fmla="*/ 43193 w 43193"/>
                    <a:gd name="T3" fmla="*/ 21600 h 21600"/>
                    <a:gd name="T4" fmla="*/ 21593 w 43193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93" h="21600" fill="none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</a:path>
                    <a:path w="43193" h="21600" stroke="0" extrusionOk="0">
                      <a:moveTo>
                        <a:pt x="-1" y="21059"/>
                      </a:moveTo>
                      <a:cubicBezTo>
                        <a:pt x="292" y="9344"/>
                        <a:pt x="9874" y="-1"/>
                        <a:pt x="21593" y="0"/>
                      </a:cubicBezTo>
                      <a:cubicBezTo>
                        <a:pt x="33522" y="0"/>
                        <a:pt x="43193" y="9670"/>
                        <a:pt x="43193" y="21600"/>
                      </a:cubicBezTo>
                      <a:lnTo>
                        <a:pt x="21593" y="21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9" name="Line 54">
                <a:extLst>
                  <a:ext uri="{FF2B5EF4-FFF2-40B4-BE49-F238E27FC236}">
                    <a16:creationId xmlns:a16="http://schemas.microsoft.com/office/drawing/2014/main" id="{46A45DB8-828F-4105-A3DD-9D8CC8515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8" y="1432"/>
                <a:ext cx="0" cy="1152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Line 55">
              <a:extLst>
                <a:ext uri="{FF2B5EF4-FFF2-40B4-BE49-F238E27FC236}">
                  <a16:creationId xmlns:a16="http://schemas.microsoft.com/office/drawing/2014/main" id="{512B90EB-251E-4036-86BD-3F712B1CE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584"/>
              <a:ext cx="57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56">
              <a:extLst>
                <a:ext uri="{FF2B5EF4-FFF2-40B4-BE49-F238E27FC236}">
                  <a16:creationId xmlns:a16="http://schemas.microsoft.com/office/drawing/2014/main" id="{493AD49C-93E8-487C-AEDE-74D8CF9D66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2592"/>
              <a:ext cx="48" cy="14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043CD2D7-B786-4130-9921-535AEC59E578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ADD80BE-3D82-408D-8AA4-64FB72C9ECC9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0938204-6C6A-4492-9A26-F486E01CB55E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21D759A-EA10-47DB-B680-9641607980FE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5925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9" grpId="0" animBg="1"/>
      <p:bldP spid="50" grpId="0" autoUpdateAnimBg="0"/>
      <p:bldP spid="52" grpId="0" autoUpdateAnimBg="0"/>
      <p:bldP spid="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例如球：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52BF62D-8D77-4039-932B-91FA393540FB}"/>
                  </a:ext>
                </a:extLst>
              </p:cNvPr>
              <p:cNvSpPr/>
              <p:nvPr/>
            </p:nvSpPr>
            <p:spPr>
              <a:xfrm>
                <a:off x="271901" y="1339793"/>
                <a:ext cx="4013919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绕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轴旋转</a:t>
                </a:r>
                <a:r>
                  <a:rPr lang="zh-CN" altLang="en-US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52BF62D-8D77-4039-932B-91FA39354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01" y="1339793"/>
                <a:ext cx="4013919" cy="916148"/>
              </a:xfrm>
              <a:prstGeom prst="rect">
                <a:avLst/>
              </a:prstGeom>
              <a:blipFill>
                <a:blip r:embed="rId3"/>
                <a:stretch>
                  <a:fillRect r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E875C59-6CE6-4C04-870B-48CC10331CD8}"/>
                  </a:ext>
                </a:extLst>
              </p:cNvPr>
              <p:cNvSpPr/>
              <p:nvPr/>
            </p:nvSpPr>
            <p:spPr>
              <a:xfrm>
                <a:off x="129883" y="2664973"/>
                <a:ext cx="5184576" cy="952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162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，即</a:t>
                </a:r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E875C59-6CE6-4C04-870B-48CC10331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3" y="2664973"/>
                <a:ext cx="5184576" cy="952697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965C46E-01A2-4960-9832-AE3C5A7BE80C}"/>
                  </a:ext>
                </a:extLst>
              </p:cNvPr>
              <p:cNvSpPr/>
              <p:nvPr/>
            </p:nvSpPr>
            <p:spPr>
              <a:xfrm>
                <a:off x="551384" y="4194137"/>
                <a:ext cx="2707857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965C46E-01A2-4960-9832-AE3C5A7BE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194137"/>
                <a:ext cx="270785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C3205FB9-1454-405E-A3E7-6ED4319B3ACB}"/>
              </a:ext>
            </a:extLst>
          </p:cNvPr>
          <p:cNvGrpSpPr/>
          <p:nvPr/>
        </p:nvGrpSpPr>
        <p:grpSpPr>
          <a:xfrm>
            <a:off x="4331610" y="1049420"/>
            <a:ext cx="4540490" cy="5742102"/>
            <a:chOff x="7248128" y="438930"/>
            <a:chExt cx="4696879" cy="605790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CE988CD-65AD-4DFD-857C-6E06B6AD5A28}"/>
                </a:ext>
              </a:extLst>
            </p:cNvPr>
            <p:cNvGrpSpPr/>
            <p:nvPr/>
          </p:nvGrpSpPr>
          <p:grpSpPr>
            <a:xfrm>
              <a:off x="7248128" y="438930"/>
              <a:ext cx="4608512" cy="6057900"/>
              <a:chOff x="7248128" y="438930"/>
              <a:chExt cx="4608512" cy="6057900"/>
            </a:xfrm>
          </p:grpSpPr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FFD31041-AE4A-4A28-9263-7A37010A4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03826" y="1715280"/>
                <a:ext cx="6057900" cy="3505200"/>
              </a:xfrm>
              <a:prstGeom prst="rect">
                <a:avLst/>
              </a:prstGeom>
            </p:spPr>
          </p:pic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763C9FCE-F5BE-4E65-8E73-C829C3211821}"/>
                  </a:ext>
                </a:extLst>
              </p:cNvPr>
              <p:cNvCxnSpPr/>
              <p:nvPr/>
            </p:nvCxnSpPr>
            <p:spPr>
              <a:xfrm>
                <a:off x="7248128" y="3467880"/>
                <a:ext cx="46085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5F5C63DA-6CEE-4D94-82A4-3B09FD47E4E3}"/>
                  </a:ext>
                </a:extLst>
              </p:cNvPr>
              <p:cNvCxnSpPr/>
              <p:nvPr/>
            </p:nvCxnSpPr>
            <p:spPr>
              <a:xfrm flipV="1">
                <a:off x="9432776" y="884390"/>
                <a:ext cx="0" cy="46328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EF01C273-27A1-4F29-A71F-D8B954866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3643" y="2023009"/>
                <a:ext cx="3291733" cy="2694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E347EC8-2CD1-4D2A-ADD7-8994CA0D8170}"/>
                    </a:ext>
                  </a:extLst>
                </p:cNvPr>
                <p:cNvSpPr/>
                <p:nvPr/>
              </p:nvSpPr>
              <p:spPr>
                <a:xfrm>
                  <a:off x="11502578" y="3456287"/>
                  <a:ext cx="44242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BE347EC8-2CD1-4D2A-ADD7-8994CA0D81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2578" y="3456287"/>
                  <a:ext cx="44242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BD4FA509-2EF0-4635-A631-CE4BB9A75034}"/>
                    </a:ext>
                  </a:extLst>
                </p:cNvPr>
                <p:cNvSpPr/>
                <p:nvPr/>
              </p:nvSpPr>
              <p:spPr>
                <a:xfrm>
                  <a:off x="11105724" y="2023009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BD4FA509-2EF0-4635-A631-CE4BB9A750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724" y="2023009"/>
                  <a:ext cx="446404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60174BF2-8EF3-4B86-B216-32EDDC051E82}"/>
                    </a:ext>
                  </a:extLst>
                </p:cNvPr>
                <p:cNvSpPr/>
                <p:nvPr/>
              </p:nvSpPr>
              <p:spPr>
                <a:xfrm>
                  <a:off x="9432776" y="884390"/>
                  <a:ext cx="4239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60174BF2-8EF3-4B86-B216-32EDDC051E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2776" y="884390"/>
                  <a:ext cx="423962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1CB6197-0EFB-4312-9B9F-D9DA782043CF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5EEEA0-ACC5-472A-81F4-70ADD4BD42F3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3D5F81-AACD-483D-A581-022225CBF8AC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8E5C5B0-26BA-4805-AFE2-517B9D72B364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6161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1" grpId="0"/>
      <p:bldP spid="62" grpId="0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当曲线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绕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轴旋转时，方程如何？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p:sp>
        <p:nvSpPr>
          <p:cNvPr id="49" name="TextBox 97">
            <a:extLst>
              <a:ext uri="{FF2B5EF4-FFF2-40B4-BE49-F238E27FC236}">
                <a16:creationId xmlns:a16="http://schemas.microsoft.com/office/drawing/2014/main" id="{99D84D2C-59A7-4A5C-AE26-CED9087FAA3A}"/>
              </a:ext>
            </a:extLst>
          </p:cNvPr>
          <p:cNvSpPr txBox="1"/>
          <p:nvPr/>
        </p:nvSpPr>
        <p:spPr bwMode="auto">
          <a:xfrm>
            <a:off x="13538" y="494658"/>
            <a:ext cx="1261884" cy="52322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思考：</a:t>
            </a:r>
          </a:p>
        </p:txBody>
      </p:sp>
      <p:graphicFrame>
        <p:nvGraphicFramePr>
          <p:cNvPr id="50" name="Object 3">
            <a:extLst>
              <a:ext uri="{FF2B5EF4-FFF2-40B4-BE49-F238E27FC236}">
                <a16:creationId xmlns:a16="http://schemas.microsoft.com/office/drawing/2014/main" id="{970B55DB-C2E2-4677-A90C-EE3F381FD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451279"/>
              </p:ext>
            </p:extLst>
          </p:nvPr>
        </p:nvGraphicFramePr>
        <p:xfrm>
          <a:off x="3884099" y="1574736"/>
          <a:ext cx="2197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6" name="Equation" r:id="rId4" imgW="2197080" imgH="1015920" progId="Equation.DSMT4">
                  <p:embed/>
                </p:oleObj>
              </mc:Choice>
              <mc:Fallback>
                <p:oleObj name="Equation" r:id="rId4" imgW="2197080" imgH="1015920" progId="Equation.DSMT4">
                  <p:embed/>
                  <p:pic>
                    <p:nvPicPr>
                      <p:cNvPr id="22" name="Object 3">
                        <a:extLst>
                          <a:ext uri="{FF2B5EF4-FFF2-40B4-BE49-F238E27FC236}">
                            <a16:creationId xmlns:a16="http://schemas.microsoft.com/office/drawing/2014/main" id="{9BE5735A-5993-4E5B-9FAD-F44CD0A6F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099" y="1574736"/>
                        <a:ext cx="21971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4">
            <a:extLst>
              <a:ext uri="{FF2B5EF4-FFF2-40B4-BE49-F238E27FC236}">
                <a16:creationId xmlns:a16="http://schemas.microsoft.com/office/drawing/2014/main" id="{F8B63065-F2A5-4F3A-A7F1-FF0E0C86B2DE}"/>
              </a:ext>
            </a:extLst>
          </p:cNvPr>
          <p:cNvGrpSpPr>
            <a:grpSpLocks/>
          </p:cNvGrpSpPr>
          <p:nvPr/>
        </p:nvGrpSpPr>
        <p:grpSpPr bwMode="auto">
          <a:xfrm>
            <a:off x="2649334" y="1878586"/>
            <a:ext cx="1963738" cy="2281238"/>
            <a:chOff x="3563" y="2499"/>
            <a:chExt cx="1237" cy="1437"/>
          </a:xfrm>
        </p:grpSpPr>
        <p:grpSp>
          <p:nvGrpSpPr>
            <p:cNvPr id="52" name="Group 5">
              <a:extLst>
                <a:ext uri="{FF2B5EF4-FFF2-40B4-BE49-F238E27FC236}">
                  <a16:creationId xmlns:a16="http://schemas.microsoft.com/office/drawing/2014/main" id="{F5904DF1-A579-45F0-B734-20344B3AA4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3" y="2499"/>
              <a:ext cx="1237" cy="1437"/>
              <a:chOff x="3563" y="2499"/>
              <a:chExt cx="1237" cy="1437"/>
            </a:xfrm>
          </p:grpSpPr>
          <p:sp>
            <p:nvSpPr>
              <p:cNvPr id="55" name="Line 6">
                <a:extLst>
                  <a:ext uri="{FF2B5EF4-FFF2-40B4-BE49-F238E27FC236}">
                    <a16:creationId xmlns:a16="http://schemas.microsoft.com/office/drawing/2014/main" id="{F730F185-22E1-4EE1-A909-6F23BCD28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26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Line 7">
                <a:extLst>
                  <a:ext uri="{FF2B5EF4-FFF2-40B4-BE49-F238E27FC236}">
                    <a16:creationId xmlns:a16="http://schemas.microsoft.com/office/drawing/2014/main" id="{9F20E261-C546-4287-A163-170A684B36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499"/>
                <a:ext cx="0" cy="7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8">
                <a:extLst>
                  <a:ext uri="{FF2B5EF4-FFF2-40B4-BE49-F238E27FC236}">
                    <a16:creationId xmlns:a16="http://schemas.microsoft.com/office/drawing/2014/main" id="{2D3FB87C-9749-4BA7-83D4-DF77CF15A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3264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58" name="Object 9">
                <a:extLst>
                  <a:ext uri="{FF2B5EF4-FFF2-40B4-BE49-F238E27FC236}">
                    <a16:creationId xmlns:a16="http://schemas.microsoft.com/office/drawing/2014/main" id="{00A706C8-4FC9-4D6A-9EB7-10BBF525F3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9175504"/>
                  </p:ext>
                </p:extLst>
              </p:nvPr>
            </p:nvGraphicFramePr>
            <p:xfrm>
              <a:off x="3704" y="3164"/>
              <a:ext cx="18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457" name="Equation" r:id="rId6" imgW="291960" imgH="317160" progId="Equation.DSMT4">
                      <p:embed/>
                    </p:oleObj>
                  </mc:Choice>
                  <mc:Fallback>
                    <p:oleObj name="Equation" r:id="rId6" imgW="291960" imgH="317160" progId="Equation.DSMT4">
                      <p:embed/>
                      <p:pic>
                        <p:nvPicPr>
                          <p:cNvPr id="30" name="Object 9">
                            <a:extLst>
                              <a:ext uri="{FF2B5EF4-FFF2-40B4-BE49-F238E27FC236}">
                                <a16:creationId xmlns:a16="http://schemas.microsoft.com/office/drawing/2014/main" id="{5B28CBD6-D9F5-4309-82E7-86291577DF1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04" y="3164"/>
                            <a:ext cx="18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10">
                <a:extLst>
                  <a:ext uri="{FF2B5EF4-FFF2-40B4-BE49-F238E27FC236}">
                    <a16:creationId xmlns:a16="http://schemas.microsoft.com/office/drawing/2014/main" id="{BC061A03-F404-40C7-8E6B-04CE958793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2795786"/>
                  </p:ext>
                </p:extLst>
              </p:nvPr>
            </p:nvGraphicFramePr>
            <p:xfrm>
              <a:off x="4640" y="3268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458" name="Equation" r:id="rId8" imgW="253800" imgH="304560" progId="Equation.DSMT4">
                      <p:embed/>
                    </p:oleObj>
                  </mc:Choice>
                  <mc:Fallback>
                    <p:oleObj name="Equation" r:id="rId8" imgW="253800" imgH="304560" progId="Equation.DSMT4">
                      <p:embed/>
                      <p:pic>
                        <p:nvPicPr>
                          <p:cNvPr id="31" name="Object 10">
                            <a:extLst>
                              <a:ext uri="{FF2B5EF4-FFF2-40B4-BE49-F238E27FC236}">
                                <a16:creationId xmlns:a16="http://schemas.microsoft.com/office/drawing/2014/main" id="{ECCCD39D-D21B-4716-B3C2-11786EC9A1C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0" y="3268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Object 11">
                <a:extLst>
                  <a:ext uri="{FF2B5EF4-FFF2-40B4-BE49-F238E27FC236}">
                    <a16:creationId xmlns:a16="http://schemas.microsoft.com/office/drawing/2014/main" id="{823F28A3-F877-4DE2-9FA2-F8354542B2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8448089"/>
                  </p:ext>
                </p:extLst>
              </p:nvPr>
            </p:nvGraphicFramePr>
            <p:xfrm>
              <a:off x="3563" y="3655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459" name="Equation" r:id="rId10" imgW="228600" imgH="304560" progId="Equation.DSMT4">
                      <p:embed/>
                    </p:oleObj>
                  </mc:Choice>
                  <mc:Fallback>
                    <p:oleObj name="Equation" r:id="rId10" imgW="228600" imgH="304560" progId="Equation.DSMT4">
                      <p:embed/>
                      <p:pic>
                        <p:nvPicPr>
                          <p:cNvPr id="32" name="Object 11">
                            <a:extLst>
                              <a:ext uri="{FF2B5EF4-FFF2-40B4-BE49-F238E27FC236}">
                                <a16:creationId xmlns:a16="http://schemas.microsoft.com/office/drawing/2014/main" id="{7AD68190-06FB-4F22-A5D2-F933042D7CD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3" y="3655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12">
                <a:extLst>
                  <a:ext uri="{FF2B5EF4-FFF2-40B4-BE49-F238E27FC236}">
                    <a16:creationId xmlns:a16="http://schemas.microsoft.com/office/drawing/2014/main" id="{CF9C2730-0A76-4CA6-93FB-7384AA59E5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9757583"/>
                  </p:ext>
                </p:extLst>
              </p:nvPr>
            </p:nvGraphicFramePr>
            <p:xfrm>
              <a:off x="3722" y="2499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460" name="Equation" r:id="rId12" imgW="215640" imgH="304560" progId="Equation.DSMT4">
                      <p:embed/>
                    </p:oleObj>
                  </mc:Choice>
                  <mc:Fallback>
                    <p:oleObj name="Equation" r:id="rId12" imgW="215640" imgH="304560" progId="Equation.DSMT4">
                      <p:embed/>
                      <p:pic>
                        <p:nvPicPr>
                          <p:cNvPr id="33" name="Object 12">
                            <a:extLst>
                              <a:ext uri="{FF2B5EF4-FFF2-40B4-BE49-F238E27FC236}">
                                <a16:creationId xmlns:a16="http://schemas.microsoft.com/office/drawing/2014/main" id="{31FF5432-BA50-4F60-B71E-DFAAB91213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22" y="2499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3" name="Line 13">
              <a:extLst>
                <a:ext uri="{FF2B5EF4-FFF2-40B4-BE49-F238E27FC236}">
                  <a16:creationId xmlns:a16="http://schemas.microsoft.com/office/drawing/2014/main" id="{9AFE9D0F-01E6-477C-84D5-C29E3D9BE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259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14">
              <a:extLst>
                <a:ext uri="{FF2B5EF4-FFF2-40B4-BE49-F238E27FC236}">
                  <a16:creationId xmlns:a16="http://schemas.microsoft.com/office/drawing/2014/main" id="{9CF258EA-7F17-44B7-BA55-32D94E7A6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3267"/>
              <a:ext cx="0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Freeform 15">
            <a:extLst>
              <a:ext uri="{FF2B5EF4-FFF2-40B4-BE49-F238E27FC236}">
                <a16:creationId xmlns:a16="http://schemas.microsoft.com/office/drawing/2014/main" id="{7E56C1CB-D818-4FF4-A1CE-0660D99C48FE}"/>
              </a:ext>
            </a:extLst>
          </p:cNvPr>
          <p:cNvSpPr>
            <a:spLocks/>
          </p:cNvSpPr>
          <p:nvPr/>
        </p:nvSpPr>
        <p:spPr bwMode="auto">
          <a:xfrm>
            <a:off x="3385933" y="2254824"/>
            <a:ext cx="457200" cy="1676400"/>
          </a:xfrm>
          <a:custGeom>
            <a:avLst/>
            <a:gdLst>
              <a:gd name="T0" fmla="*/ 288 w 288"/>
              <a:gd name="T1" fmla="*/ 0 h 1056"/>
              <a:gd name="T2" fmla="*/ 0 w 288"/>
              <a:gd name="T3" fmla="*/ 528 h 1056"/>
              <a:gd name="T4" fmla="*/ 288 w 288"/>
              <a:gd name="T5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056">
                <a:moveTo>
                  <a:pt x="288" y="0"/>
                </a:moveTo>
                <a:cubicBezTo>
                  <a:pt x="144" y="176"/>
                  <a:pt x="0" y="352"/>
                  <a:pt x="0" y="528"/>
                </a:cubicBezTo>
                <a:cubicBezTo>
                  <a:pt x="0" y="704"/>
                  <a:pt x="144" y="880"/>
                  <a:pt x="288" y="1056"/>
                </a:cubicBezTo>
              </a:path>
            </a:pathLst>
          </a:custGeom>
          <a:noFill/>
          <a:ln w="19050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669900">
                        <a:gamma/>
                        <a:shade val="46275"/>
                        <a:invGamma/>
                      </a:srgbClr>
                    </a:gs>
                    <a:gs pos="100000">
                      <a:srgbClr val="669900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Object 16">
            <a:extLst>
              <a:ext uri="{FF2B5EF4-FFF2-40B4-BE49-F238E27FC236}">
                <a16:creationId xmlns:a16="http://schemas.microsoft.com/office/drawing/2014/main" id="{BE340B1C-4157-4586-871F-B3174C349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021251"/>
              </p:ext>
            </p:extLst>
          </p:nvPr>
        </p:nvGraphicFramePr>
        <p:xfrm>
          <a:off x="1874653" y="4293514"/>
          <a:ext cx="3022560" cy="54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61" name="Equation" r:id="rId14" imgW="3022560" imgH="545760" progId="Equation.DSMT4">
                  <p:embed/>
                </p:oleObj>
              </mc:Choice>
              <mc:Fallback>
                <p:oleObj name="Equation" r:id="rId14" imgW="3022560" imgH="545760" progId="Equation.DSMT4">
                  <p:embed/>
                  <p:pic>
                    <p:nvPicPr>
                      <p:cNvPr id="35" name="Object 16">
                        <a:extLst>
                          <a:ext uri="{FF2B5EF4-FFF2-40B4-BE49-F238E27FC236}">
                            <a16:creationId xmlns:a16="http://schemas.microsoft.com/office/drawing/2014/main" id="{5B443C9B-3969-482E-A273-745CBFC970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4653" y="4293514"/>
                        <a:ext cx="3022560" cy="54576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Group 17">
            <a:extLst>
              <a:ext uri="{FF2B5EF4-FFF2-40B4-BE49-F238E27FC236}">
                <a16:creationId xmlns:a16="http://schemas.microsoft.com/office/drawing/2014/main" id="{3719D116-1928-40FC-98A5-DB733B802640}"/>
              </a:ext>
            </a:extLst>
          </p:cNvPr>
          <p:cNvGrpSpPr>
            <a:grpSpLocks/>
          </p:cNvGrpSpPr>
          <p:nvPr/>
        </p:nvGrpSpPr>
        <p:grpSpPr bwMode="auto">
          <a:xfrm>
            <a:off x="3393870" y="2254824"/>
            <a:ext cx="685800" cy="1676400"/>
            <a:chOff x="4032" y="2736"/>
            <a:chExt cx="432" cy="1056"/>
          </a:xfrm>
        </p:grpSpPr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5A51A10-60F4-4653-834D-5E3C048F6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736"/>
              <a:ext cx="288" cy="1056"/>
            </a:xfrm>
            <a:custGeom>
              <a:avLst/>
              <a:gdLst>
                <a:gd name="T0" fmla="*/ 288 w 288"/>
                <a:gd name="T1" fmla="*/ 0 h 1056"/>
                <a:gd name="T2" fmla="*/ 0 w 288"/>
                <a:gd name="T3" fmla="*/ 528 h 1056"/>
                <a:gd name="T4" fmla="*/ 288 w 288"/>
                <a:gd name="T5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1056">
                  <a:moveTo>
                    <a:pt x="288" y="0"/>
                  </a:moveTo>
                  <a:cubicBezTo>
                    <a:pt x="144" y="176"/>
                    <a:pt x="0" y="352"/>
                    <a:pt x="0" y="528"/>
                  </a:cubicBezTo>
                  <a:cubicBezTo>
                    <a:pt x="0" y="704"/>
                    <a:pt x="144" y="880"/>
                    <a:pt x="288" y="1056"/>
                  </a:cubicBezTo>
                </a:path>
              </a:pathLst>
            </a:custGeom>
            <a:gradFill rotWithShape="0">
              <a:gsLst>
                <a:gs pos="0">
                  <a:srgbClr val="669900">
                    <a:gamma/>
                    <a:shade val="46275"/>
                    <a:invGamma/>
                  </a:srgbClr>
                </a:gs>
                <a:gs pos="100000">
                  <a:srgbClr val="669900"/>
                </a:gs>
              </a:gsLst>
              <a:lin ang="0" scaled="1"/>
            </a:gradFill>
            <a:ln w="19050" cmpd="sng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19">
              <a:extLst>
                <a:ext uri="{FF2B5EF4-FFF2-40B4-BE49-F238E27FC236}">
                  <a16:creationId xmlns:a16="http://schemas.microsoft.com/office/drawing/2014/main" id="{E0A2782D-05B0-4788-9FFE-7E65EA3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" y="2736"/>
              <a:ext cx="192" cy="1056"/>
            </a:xfrm>
            <a:prstGeom prst="ellipse">
              <a:avLst/>
            </a:prstGeom>
            <a:gradFill rotWithShape="0">
              <a:gsLst>
                <a:gs pos="0">
                  <a:srgbClr val="006699">
                    <a:gamma/>
                    <a:shade val="46275"/>
                    <a:invGamma/>
                  </a:srgbClr>
                </a:gs>
                <a:gs pos="5000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20">
              <a:extLst>
                <a:ext uri="{FF2B5EF4-FFF2-40B4-BE49-F238E27FC236}">
                  <a16:creationId xmlns:a16="http://schemas.microsoft.com/office/drawing/2014/main" id="{D9D005A2-4321-45CE-A558-61C7EAC03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32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TextBox 97">
            <a:extLst>
              <a:ext uri="{FF2B5EF4-FFF2-40B4-BE49-F238E27FC236}">
                <a16:creationId xmlns:a16="http://schemas.microsoft.com/office/drawing/2014/main" id="{69437307-E057-45A7-BF7A-917285183FC4}"/>
              </a:ext>
            </a:extLst>
          </p:cNvPr>
          <p:cNvSpPr txBox="1"/>
          <p:nvPr/>
        </p:nvSpPr>
        <p:spPr bwMode="auto">
          <a:xfrm>
            <a:off x="612769" y="4304784"/>
            <a:ext cx="1261884" cy="52322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DC1DAA6-0274-40C3-8AA5-AB2D6BB85246}"/>
                  </a:ext>
                </a:extLst>
              </p:cNvPr>
              <p:cNvSpPr/>
              <p:nvPr/>
            </p:nvSpPr>
            <p:spPr>
              <a:xfrm>
                <a:off x="6282285" y="4062410"/>
                <a:ext cx="2118913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9DC1DAA6-0274-40C3-8AA5-AB2D6BB85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285" y="4062410"/>
                <a:ext cx="2118913" cy="9570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97">
            <a:extLst>
              <a:ext uri="{FF2B5EF4-FFF2-40B4-BE49-F238E27FC236}">
                <a16:creationId xmlns:a16="http://schemas.microsoft.com/office/drawing/2014/main" id="{443CEF65-89ED-4408-AA96-0448063BFD9F}"/>
              </a:ext>
            </a:extLst>
          </p:cNvPr>
          <p:cNvSpPr txBox="1"/>
          <p:nvPr/>
        </p:nvSpPr>
        <p:spPr bwMode="auto">
          <a:xfrm>
            <a:off x="4958807" y="4304784"/>
            <a:ext cx="1261884" cy="52322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例如：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7BE423A-2735-4435-B2C5-DB73E256B6DF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E51AA83-39DE-4D5B-AF45-BD49B9749445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BECDC77-06DE-4460-9483-49E0BFDF0B19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4D8B013-0128-4CE1-BAD5-56866691EADD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53553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2" grpId="0" animBg="1"/>
      <p:bldP spid="70" grpId="0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3BD4352-5783-4422-B20F-4E28D385E2D4}"/>
              </a:ext>
            </a:extLst>
          </p:cNvPr>
          <p:cNvSpPr/>
          <p:nvPr/>
        </p:nvSpPr>
        <p:spPr>
          <a:xfrm>
            <a:off x="10009" y="459026"/>
            <a:ext cx="9133990" cy="5415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33417FD-9749-4CB4-94D2-27E1C5FB1B81}"/>
              </a:ext>
            </a:extLst>
          </p:cNvPr>
          <p:cNvSpPr/>
          <p:nvPr/>
        </p:nvSpPr>
        <p:spPr>
          <a:xfrm>
            <a:off x="5058271" y="1028334"/>
            <a:ext cx="3970217" cy="4379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238806-114A-45AF-A0A2-364A46122383}"/>
                  </a:ext>
                </a:extLst>
              </p:cNvPr>
              <p:cNvSpPr/>
              <p:nvPr/>
            </p:nvSpPr>
            <p:spPr>
              <a:xfrm>
                <a:off x="422074" y="1639087"/>
                <a:ext cx="4177658" cy="997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1620"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𝑧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  <m:func>
                                <m:func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𝑐𝑜𝑡</m:t>
                                  </m:r>
                                </m:fName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=0.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 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绕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</m:oMath>
                </a14:m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轴旋转</a:t>
                </a:r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238806-114A-45AF-A0A2-364A46122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74" y="1639087"/>
                <a:ext cx="4177658" cy="99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FA16708-E3F8-460F-AE00-517DFF1BB835}"/>
                  </a:ext>
                </a:extLst>
              </p:cNvPr>
              <p:cNvSpPr/>
              <p:nvPr/>
            </p:nvSpPr>
            <p:spPr>
              <a:xfrm>
                <a:off x="1005629" y="4280687"/>
                <a:ext cx="2572692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FA16708-E3F8-460F-AE00-517DFF1BB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29" y="4280687"/>
                <a:ext cx="257269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65FE41C-4936-43CF-9A01-E4BE9D859C07}"/>
                  </a:ext>
                </a:extLst>
              </p:cNvPr>
              <p:cNvSpPr/>
              <p:nvPr/>
            </p:nvSpPr>
            <p:spPr>
              <a:xfrm>
                <a:off x="-36150" y="2583847"/>
                <a:ext cx="6096000" cy="682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162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所得的方程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𝑧</m:t>
                    </m:r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  <m:func>
                      <m:func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𝑐𝑜𝑡</m:t>
                        </m:r>
                      </m:fName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𝛼</m:t>
                        </m:r>
                      </m:e>
                    </m:func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</a:t>
                </a:r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65FE41C-4936-43CF-9A01-E4BE9D859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50" y="2583847"/>
                <a:ext cx="6096000" cy="682174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E51533F-B33D-4CED-8002-9A17EC0E7CCB}"/>
                  </a:ext>
                </a:extLst>
              </p:cNvPr>
              <p:cNvSpPr/>
              <p:nvPr/>
            </p:nvSpPr>
            <p:spPr>
              <a:xfrm>
                <a:off x="0" y="3420979"/>
                <a:ext cx="5447928" cy="587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1620"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𝑎</m:t>
                    </m:r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func>
                      <m:func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𝑐𝑜𝑡</m:t>
                        </m:r>
                      </m:fName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𝛼</m:t>
                        </m:r>
                      </m:e>
                    </m:func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</a:t>
                </a:r>
                <a:r>
                  <a:rPr lang="zh-CN" altLang="en-US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两边平方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得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E51533F-B33D-4CED-8002-9A17EC0E7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0979"/>
                <a:ext cx="5447928" cy="587918"/>
              </a:xfrm>
              <a:prstGeom prst="rect">
                <a:avLst/>
              </a:prstGeom>
              <a:blipFill>
                <a:blip r:embed="rId7"/>
                <a:stretch>
                  <a:fillRect b="-22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12">
            <a:extLst>
              <a:ext uri="{FF2B5EF4-FFF2-40B4-BE49-F238E27FC236}">
                <a16:creationId xmlns:a16="http://schemas.microsoft.com/office/drawing/2014/main" id="{2AF996AD-D8F0-4F68-A3BA-B78D3537DAE2}"/>
              </a:ext>
            </a:extLst>
          </p:cNvPr>
          <p:cNvGrpSpPr>
            <a:grpSpLocks/>
          </p:cNvGrpSpPr>
          <p:nvPr/>
        </p:nvGrpSpPr>
        <p:grpSpPr bwMode="auto">
          <a:xfrm>
            <a:off x="5447928" y="1056717"/>
            <a:ext cx="2128838" cy="4367213"/>
            <a:chOff x="3648" y="816"/>
            <a:chExt cx="1341" cy="2751"/>
          </a:xfrm>
        </p:grpSpPr>
        <p:graphicFrame>
          <p:nvGraphicFramePr>
            <p:cNvPr id="32" name="Object 13">
              <a:extLst>
                <a:ext uri="{FF2B5EF4-FFF2-40B4-BE49-F238E27FC236}">
                  <a16:creationId xmlns:a16="http://schemas.microsoft.com/office/drawing/2014/main" id="{721BB41F-342B-4E3A-AB50-B12603B705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4" y="1128"/>
            <a:ext cx="1195" cy="2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2" name="BMP 图象" r:id="rId8" imgW="1181265" imgH="2409524" progId="Paint.Picture">
                    <p:embed/>
                  </p:oleObj>
                </mc:Choice>
                <mc:Fallback>
                  <p:oleObj name="BMP 图象" r:id="rId8" imgW="1181265" imgH="2409524" progId="Paint.Picture">
                    <p:embed/>
                    <p:pic>
                      <p:nvPicPr>
                        <p:cNvPr id="32" name="Object 13">
                          <a:extLst>
                            <a:ext uri="{FF2B5EF4-FFF2-40B4-BE49-F238E27FC236}">
                              <a16:creationId xmlns:a16="http://schemas.microsoft.com/office/drawing/2014/main" id="{721BB41F-342B-4E3A-AB50-B12603B705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4" y="1128"/>
                          <a:ext cx="1195" cy="24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4">
              <a:extLst>
                <a:ext uri="{FF2B5EF4-FFF2-40B4-BE49-F238E27FC236}">
                  <a16:creationId xmlns:a16="http://schemas.microsoft.com/office/drawing/2014/main" id="{6397D61B-A88E-4528-BB03-A32F7D6245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301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3" name="Equation" r:id="rId10" imgW="228600" imgH="241200" progId="Equation.3">
                    <p:embed/>
                  </p:oleObj>
                </mc:Choice>
                <mc:Fallback>
                  <p:oleObj name="Equation" r:id="rId10" imgW="228600" imgH="241200" progId="Equation.3">
                    <p:embed/>
                    <p:pic>
                      <p:nvPicPr>
                        <p:cNvPr id="33" name="Object 14">
                          <a:extLst>
                            <a:ext uri="{FF2B5EF4-FFF2-40B4-BE49-F238E27FC236}">
                              <a16:creationId xmlns:a16="http://schemas.microsoft.com/office/drawing/2014/main" id="{6397D61B-A88E-4528-BB03-A32F7D6245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301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5">
              <a:extLst>
                <a:ext uri="{FF2B5EF4-FFF2-40B4-BE49-F238E27FC236}">
                  <a16:creationId xmlns:a16="http://schemas.microsoft.com/office/drawing/2014/main" id="{FEFED13A-71C9-458D-911D-13B9F279DD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" y="244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4" name="Equation" r:id="rId12" imgW="241200" imgH="317160" progId="Equation.3">
                    <p:embed/>
                  </p:oleObj>
                </mc:Choice>
                <mc:Fallback>
                  <p:oleObj name="Equation" r:id="rId12" imgW="241200" imgH="317160" progId="Equation.3">
                    <p:embed/>
                    <p:pic>
                      <p:nvPicPr>
                        <p:cNvPr id="34" name="Object 15">
                          <a:extLst>
                            <a:ext uri="{FF2B5EF4-FFF2-40B4-BE49-F238E27FC236}">
                              <a16:creationId xmlns:a16="http://schemas.microsoft.com/office/drawing/2014/main" id="{FEFED13A-71C9-458D-911D-13B9F279DD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44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6">
              <a:extLst>
                <a:ext uri="{FF2B5EF4-FFF2-40B4-BE49-F238E27FC236}">
                  <a16:creationId xmlns:a16="http://schemas.microsoft.com/office/drawing/2014/main" id="{2A8F0E99-A37A-4EA0-9315-8C514665A2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24" y="816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5" name="Equation" r:id="rId14" imgW="215640" imgH="215640" progId="Equation.3">
                    <p:embed/>
                  </p:oleObj>
                </mc:Choice>
                <mc:Fallback>
                  <p:oleObj name="Equation" r:id="rId14" imgW="215640" imgH="215640" progId="Equation.3">
                    <p:embed/>
                    <p:pic>
                      <p:nvPicPr>
                        <p:cNvPr id="35" name="Object 16">
                          <a:extLst>
                            <a:ext uri="{FF2B5EF4-FFF2-40B4-BE49-F238E27FC236}">
                              <a16:creationId xmlns:a16="http://schemas.microsoft.com/office/drawing/2014/main" id="{2A8F0E99-A37A-4EA0-9315-8C514665A2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4" y="816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4DA61066-2259-4807-93A3-D792797733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4" y="816"/>
              <a:ext cx="1152" cy="2164"/>
              <a:chOff x="3784" y="816"/>
              <a:chExt cx="1152" cy="2164"/>
            </a:xfrm>
          </p:grpSpPr>
          <p:sp>
            <p:nvSpPr>
              <p:cNvPr id="38" name="Line 18">
                <a:extLst>
                  <a:ext uri="{FF2B5EF4-FFF2-40B4-BE49-F238E27FC236}">
                    <a16:creationId xmlns:a16="http://schemas.microsoft.com/office/drawing/2014/main" id="{B5E0D977-F1AE-4EB1-BEE8-464E8CF81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4" y="2404"/>
                <a:ext cx="576" cy="57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39" name="Line 19">
                <a:extLst>
                  <a:ext uri="{FF2B5EF4-FFF2-40B4-BE49-F238E27FC236}">
                    <a16:creationId xmlns:a16="http://schemas.microsoft.com/office/drawing/2014/main" id="{A0056545-B662-420C-B74A-326C93572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8" y="172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0" name="Line 20">
                <a:extLst>
                  <a:ext uri="{FF2B5EF4-FFF2-40B4-BE49-F238E27FC236}">
                    <a16:creationId xmlns:a16="http://schemas.microsoft.com/office/drawing/2014/main" id="{4DC22BBD-93C4-44B4-B0B9-771D16098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2404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" name="Line 21">
                <a:extLst>
                  <a:ext uri="{FF2B5EF4-FFF2-40B4-BE49-F238E27FC236}">
                    <a16:creationId xmlns:a16="http://schemas.microsoft.com/office/drawing/2014/main" id="{C159DB46-F932-422B-BD90-6A77E9B51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68" y="816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graphicFrame>
        <p:nvGraphicFramePr>
          <p:cNvPr id="42" name="Object 22">
            <a:extLst>
              <a:ext uri="{FF2B5EF4-FFF2-40B4-BE49-F238E27FC236}">
                <a16:creationId xmlns:a16="http://schemas.microsoft.com/office/drawing/2014/main" id="{CA869127-BA73-435C-9485-3A3D91762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1574"/>
              </p:ext>
            </p:extLst>
          </p:nvPr>
        </p:nvGraphicFramePr>
        <p:xfrm>
          <a:off x="6629028" y="2949017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6" name="Equation" r:id="rId16" imgW="266400" imgH="241200" progId="Equation.3">
                  <p:embed/>
                </p:oleObj>
              </mc:Choice>
              <mc:Fallback>
                <p:oleObj name="Equation" r:id="rId16" imgW="266400" imgH="241200" progId="Equation.3">
                  <p:embed/>
                  <p:pic>
                    <p:nvPicPr>
                      <p:cNvPr id="42" name="Object 22">
                        <a:extLst>
                          <a:ext uri="{FF2B5EF4-FFF2-40B4-BE49-F238E27FC236}">
                            <a16:creationId xmlns:a16="http://schemas.microsoft.com/office/drawing/2014/main" id="{CA869127-BA73-435C-9485-3A3D91762D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028" y="2949017"/>
                        <a:ext cx="2667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24">
            <a:extLst>
              <a:ext uri="{FF2B5EF4-FFF2-40B4-BE49-F238E27FC236}">
                <a16:creationId xmlns:a16="http://schemas.microsoft.com/office/drawing/2014/main" id="{11B074DB-EF14-420F-8DED-75CEB7513FC4}"/>
              </a:ext>
            </a:extLst>
          </p:cNvPr>
          <p:cNvGrpSpPr>
            <a:grpSpLocks/>
          </p:cNvGrpSpPr>
          <p:nvPr/>
        </p:nvGrpSpPr>
        <p:grpSpPr bwMode="auto">
          <a:xfrm>
            <a:off x="5752728" y="1742517"/>
            <a:ext cx="2235200" cy="3048000"/>
            <a:chOff x="3840" y="1248"/>
            <a:chExt cx="1408" cy="1920"/>
          </a:xfrm>
        </p:grpSpPr>
        <p:sp>
          <p:nvSpPr>
            <p:cNvPr id="44" name="Line 25">
              <a:extLst>
                <a:ext uri="{FF2B5EF4-FFF2-40B4-BE49-F238E27FC236}">
                  <a16:creationId xmlns:a16="http://schemas.microsoft.com/office/drawing/2014/main" id="{21802AE4-9B3F-4CF0-9629-707896EEC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392"/>
              <a:ext cx="1200" cy="177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45" name="Object 26">
              <a:extLst>
                <a:ext uri="{FF2B5EF4-FFF2-40B4-BE49-F238E27FC236}">
                  <a16:creationId xmlns:a16="http://schemas.microsoft.com/office/drawing/2014/main" id="{BB869F22-3682-4E78-B592-8F58E76AF9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88" y="1248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7" name="Equation" r:id="rId18" imgW="253800" imgH="304560" progId="Equation.3">
                    <p:embed/>
                  </p:oleObj>
                </mc:Choice>
                <mc:Fallback>
                  <p:oleObj name="Equation" r:id="rId18" imgW="253800" imgH="304560" progId="Equation.3">
                    <p:embed/>
                    <p:pic>
                      <p:nvPicPr>
                        <p:cNvPr id="45" name="Object 26">
                          <a:extLst>
                            <a:ext uri="{FF2B5EF4-FFF2-40B4-BE49-F238E27FC236}">
                              <a16:creationId xmlns:a16="http://schemas.microsoft.com/office/drawing/2014/main" id="{BB869F22-3682-4E78-B592-8F58E76AF9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1248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oup 27">
            <a:extLst>
              <a:ext uri="{FF2B5EF4-FFF2-40B4-BE49-F238E27FC236}">
                <a16:creationId xmlns:a16="http://schemas.microsoft.com/office/drawing/2014/main" id="{2CF297E1-E008-4869-BB28-DF488312054B}"/>
              </a:ext>
            </a:extLst>
          </p:cNvPr>
          <p:cNvGrpSpPr>
            <a:grpSpLocks/>
          </p:cNvGrpSpPr>
          <p:nvPr/>
        </p:nvGrpSpPr>
        <p:grpSpPr bwMode="auto">
          <a:xfrm>
            <a:off x="7113216" y="2593417"/>
            <a:ext cx="1460500" cy="368300"/>
            <a:chOff x="4697" y="1784"/>
            <a:chExt cx="920" cy="232"/>
          </a:xfrm>
        </p:grpSpPr>
        <p:graphicFrame>
          <p:nvGraphicFramePr>
            <p:cNvPr id="47" name="Object 28">
              <a:extLst>
                <a:ext uri="{FF2B5EF4-FFF2-40B4-BE49-F238E27FC236}">
                  <a16:creationId xmlns:a16="http://schemas.microsoft.com/office/drawing/2014/main" id="{8DB5D446-06B0-4FDE-9F3A-64567E1807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1784"/>
            <a:ext cx="865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28" name="Equation" r:id="rId20" imgW="1498320" imgH="406080" progId="Equation.3">
                    <p:embed/>
                  </p:oleObj>
                </mc:Choice>
                <mc:Fallback>
                  <p:oleObj name="Equation" r:id="rId20" imgW="1498320" imgH="406080" progId="Equation.3">
                    <p:embed/>
                    <p:pic>
                      <p:nvPicPr>
                        <p:cNvPr id="47" name="Object 28">
                          <a:extLst>
                            <a:ext uri="{FF2B5EF4-FFF2-40B4-BE49-F238E27FC236}">
                              <a16:creationId xmlns:a16="http://schemas.microsoft.com/office/drawing/2014/main" id="{8DB5D446-06B0-4FDE-9F3A-64567E1807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1784"/>
                          <a:ext cx="865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Oval 29">
              <a:extLst>
                <a:ext uri="{FF2B5EF4-FFF2-40B4-BE49-F238E27FC236}">
                  <a16:creationId xmlns:a16="http://schemas.microsoft.com/office/drawing/2014/main" id="{AACCCA2A-0758-4C9C-BCB6-E2E86F65D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7" y="1872"/>
              <a:ext cx="34" cy="3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50" name="Rectangle 2">
            <a:extLst>
              <a:ext uri="{FF2B5EF4-FFF2-40B4-BE49-F238E27FC236}">
                <a16:creationId xmlns:a16="http://schemas.microsoft.com/office/drawing/2014/main" id="{19F547E8-347D-4516-834D-4A50713187DC}"/>
              </a:ext>
            </a:extLst>
          </p:cNvPr>
          <p:cNvSpPr txBox="1">
            <a:spLocks noChangeArrowheads="1"/>
          </p:cNvSpPr>
          <p:nvPr/>
        </p:nvSpPr>
        <p:spPr>
          <a:xfrm>
            <a:off x="406391" y="474718"/>
            <a:ext cx="7848600" cy="4643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试建立顶点在原点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旋转轴为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轴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半顶角为</a:t>
            </a:r>
          </a:p>
        </p:txBody>
      </p:sp>
      <p:graphicFrame>
        <p:nvGraphicFramePr>
          <p:cNvPr id="51" name="Object 3">
            <a:extLst>
              <a:ext uri="{FF2B5EF4-FFF2-40B4-BE49-F238E27FC236}">
                <a16:creationId xmlns:a16="http://schemas.microsoft.com/office/drawing/2014/main" id="{1D8A804E-B026-4523-AECE-3A11B31AC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895686"/>
              </p:ext>
            </p:extLst>
          </p:nvPr>
        </p:nvGraphicFramePr>
        <p:xfrm>
          <a:off x="6786554" y="583156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9" name="Equation" r:id="rId22" imgW="291960" imgH="317160" progId="Equation.DSMT4">
                  <p:embed/>
                </p:oleObj>
              </mc:Choice>
              <mc:Fallback>
                <p:oleObj name="Equation" r:id="rId22" imgW="291960" imgH="317160" progId="Equation.DSMT4">
                  <p:embed/>
                  <p:pic>
                    <p:nvPicPr>
                      <p:cNvPr id="31" name="Object 3">
                        <a:extLst>
                          <a:ext uri="{FF2B5EF4-FFF2-40B4-BE49-F238E27FC236}">
                            <a16:creationId xmlns:a16="http://schemas.microsoft.com/office/drawing/2014/main" id="{98438A6D-BF11-46B5-98E6-34ADC1FC5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54" y="583156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4">
            <a:extLst>
              <a:ext uri="{FF2B5EF4-FFF2-40B4-BE49-F238E27FC236}">
                <a16:creationId xmlns:a16="http://schemas.microsoft.com/office/drawing/2014/main" id="{D52CF966-0A65-493A-84E7-779A968B0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66" y="446069"/>
            <a:ext cx="2098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的圆锥面方程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5">
            <a:extLst>
              <a:ext uri="{FF2B5EF4-FFF2-40B4-BE49-F238E27FC236}">
                <a16:creationId xmlns:a16="http://schemas.microsoft.com/office/drawing/2014/main" id="{E2BE530F-B60B-42FA-98F1-81017DCC2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51" y="1153881"/>
            <a:ext cx="5186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面上直线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的方程为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1085206-35F2-4F1D-BD45-E8A1752B5336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9E9A0CA-C3AA-4DBA-B12E-3CE83F3DBF07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7BE03D6-335E-4CE0-B12D-703C87DDA18D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0937DDE-6A06-4750-A9D0-4CC8B2CE230A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CA38D7C-C025-42FD-81A8-BB0A5BF08024}"/>
              </a:ext>
            </a:extLst>
          </p:cNvPr>
          <p:cNvSpPr/>
          <p:nvPr/>
        </p:nvSpPr>
        <p:spPr>
          <a:xfrm>
            <a:off x="4636" y="543979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注：确定旋转面的要素是旋转轴和母线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2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28" grpId="0" animBg="1"/>
      <p:bldP spid="29" grpId="0"/>
      <p:bldP spid="30" grpId="0"/>
      <p:bldP spid="53" grpId="0" autoUpdateAnimBg="0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3BD4352-5783-4422-B20F-4E28D385E2D4}"/>
              </a:ext>
            </a:extLst>
          </p:cNvPr>
          <p:cNvSpPr/>
          <p:nvPr/>
        </p:nvSpPr>
        <p:spPr>
          <a:xfrm>
            <a:off x="30482" y="415382"/>
            <a:ext cx="9083036" cy="10815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7CDFA102-918F-4E2D-AD00-083A069D6D41}"/>
              </a:ext>
            </a:extLst>
          </p:cNvPr>
          <p:cNvGrpSpPr>
            <a:grpSpLocks/>
          </p:cNvGrpSpPr>
          <p:nvPr/>
        </p:nvGrpSpPr>
        <p:grpSpPr bwMode="auto">
          <a:xfrm>
            <a:off x="5506487" y="2678559"/>
            <a:ext cx="2524125" cy="1838325"/>
            <a:chOff x="2970" y="1872"/>
            <a:chExt cx="1590" cy="1158"/>
          </a:xfrm>
        </p:grpSpPr>
        <p:graphicFrame>
          <p:nvGraphicFramePr>
            <p:cNvPr id="55" name="Object 3">
              <a:extLst>
                <a:ext uri="{FF2B5EF4-FFF2-40B4-BE49-F238E27FC236}">
                  <a16:creationId xmlns:a16="http://schemas.microsoft.com/office/drawing/2014/main" id="{1ECED7FF-6E9D-4562-8384-A9B5BC786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0" y="1872"/>
            <a:ext cx="1590" cy="1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55" name="BMP 图象" r:id="rId4" imgW="2523810" imgH="1838095" progId="Paint.Picture">
                    <p:embed/>
                  </p:oleObj>
                </mc:Choice>
                <mc:Fallback>
                  <p:oleObj name="BMP 图象" r:id="rId4" imgW="2523810" imgH="1838095" progId="Paint.Picture">
                    <p:embed/>
                    <p:pic>
                      <p:nvPicPr>
                        <p:cNvPr id="24" name="Object 3">
                          <a:extLst>
                            <a:ext uri="{FF2B5EF4-FFF2-40B4-BE49-F238E27FC236}">
                              <a16:creationId xmlns:a16="http://schemas.microsoft.com/office/drawing/2014/main" id="{CEEEED72-521E-4A4E-B93B-EA819A0EAA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0" y="1872"/>
                          <a:ext cx="1590" cy="1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4">
              <a:extLst>
                <a:ext uri="{FF2B5EF4-FFF2-40B4-BE49-F238E27FC236}">
                  <a16:creationId xmlns:a16="http://schemas.microsoft.com/office/drawing/2014/main" id="{1BED7529-1CBC-4F68-9C5E-F58CB5C4CA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2832"/>
            <a:ext cx="73" cy="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56" name="Equation" r:id="rId6" imgW="228600" imgH="241200" progId="Equation.3">
                    <p:embed/>
                  </p:oleObj>
                </mc:Choice>
                <mc:Fallback>
                  <p:oleObj name="Equation" r:id="rId6" imgW="228600" imgH="241200" progId="Equation.3">
                    <p:embed/>
                    <p:pic>
                      <p:nvPicPr>
                        <p:cNvPr id="25" name="Object 4">
                          <a:extLst>
                            <a:ext uri="{FF2B5EF4-FFF2-40B4-BE49-F238E27FC236}">
                              <a16:creationId xmlns:a16="http://schemas.microsoft.com/office/drawing/2014/main" id="{30DB1C5C-031B-451B-9C09-48653D74E0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832"/>
                          <a:ext cx="73" cy="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">
              <a:extLst>
                <a:ext uri="{FF2B5EF4-FFF2-40B4-BE49-F238E27FC236}">
                  <a16:creationId xmlns:a16="http://schemas.microsoft.com/office/drawing/2014/main" id="{8BE8E73D-0C7C-484D-A9EE-AE0CEF5774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880"/>
            <a:ext cx="77" cy="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57" name="Equation" r:id="rId8" imgW="241200" imgH="317160" progId="Equation.3">
                    <p:embed/>
                  </p:oleObj>
                </mc:Choice>
                <mc:Fallback>
                  <p:oleObj name="Equation" r:id="rId8" imgW="241200" imgH="317160" progId="Equation.3">
                    <p:embed/>
                    <p:pic>
                      <p:nvPicPr>
                        <p:cNvPr id="26" name="Object 5">
                          <a:extLst>
                            <a:ext uri="{FF2B5EF4-FFF2-40B4-BE49-F238E27FC236}">
                              <a16:creationId xmlns:a16="http://schemas.microsoft.com/office/drawing/2014/main" id="{04C01B51-59BF-4681-AAB0-7B9B60F72D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880"/>
                          <a:ext cx="77" cy="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" name="Object 6">
            <a:extLst>
              <a:ext uri="{FF2B5EF4-FFF2-40B4-BE49-F238E27FC236}">
                <a16:creationId xmlns:a16="http://schemas.microsoft.com/office/drawing/2014/main" id="{C1BB75C3-3B52-4829-9E2C-5B96DFFD5D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764788"/>
              </p:ext>
            </p:extLst>
          </p:nvPr>
        </p:nvGraphicFramePr>
        <p:xfrm>
          <a:off x="6252373" y="1028455"/>
          <a:ext cx="1771650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8" name="位图图像" r:id="rId10" imgW="1771429" imgH="1704762" progId="Paint.Picture">
                  <p:embed/>
                </p:oleObj>
              </mc:Choice>
              <mc:Fallback>
                <p:oleObj name="位图图像" r:id="rId10" imgW="1771429" imgH="1704762" progId="Paint.Picture">
                  <p:embed/>
                  <p:pic>
                    <p:nvPicPr>
                      <p:cNvPr id="27" name="Object 6">
                        <a:extLst>
                          <a:ext uri="{FF2B5EF4-FFF2-40B4-BE49-F238E27FC236}">
                            <a16:creationId xmlns:a16="http://schemas.microsoft.com/office/drawing/2014/main" id="{4A6A9D22-8466-49A1-8525-F66E1755F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2373" y="1028455"/>
                        <a:ext cx="1771650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7">
            <a:extLst>
              <a:ext uri="{FF2B5EF4-FFF2-40B4-BE49-F238E27FC236}">
                <a16:creationId xmlns:a16="http://schemas.microsoft.com/office/drawing/2014/main" id="{F6DA76BE-5B3F-4B56-AEAF-C141CB5DC1C4}"/>
              </a:ext>
            </a:extLst>
          </p:cNvPr>
          <p:cNvSpPr txBox="1">
            <a:spLocks noChangeArrowheads="1"/>
          </p:cNvSpPr>
          <p:nvPr/>
        </p:nvSpPr>
        <p:spPr>
          <a:xfrm>
            <a:off x="698795" y="502778"/>
            <a:ext cx="5405438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求坐标面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xOz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上的双曲线</a:t>
            </a:r>
          </a:p>
        </p:txBody>
      </p:sp>
      <p:graphicFrame>
        <p:nvGraphicFramePr>
          <p:cNvPr id="60" name="Object 8">
            <a:extLst>
              <a:ext uri="{FF2B5EF4-FFF2-40B4-BE49-F238E27FC236}">
                <a16:creationId xmlns:a16="http://schemas.microsoft.com/office/drawing/2014/main" id="{23806C7B-DB45-47B6-92DF-3B6ACA1DF2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73766"/>
              </p:ext>
            </p:extLst>
          </p:nvPr>
        </p:nvGraphicFramePr>
        <p:xfrm>
          <a:off x="4890718" y="351547"/>
          <a:ext cx="1384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9" name="Equation" r:id="rId12" imgW="1384200" imgH="774360" progId="Equation.DSMT4">
                  <p:embed/>
                </p:oleObj>
              </mc:Choice>
              <mc:Fallback>
                <p:oleObj name="Equation" r:id="rId12" imgW="1384200" imgH="774360" progId="Equation.DSMT4">
                  <p:embed/>
                  <p:pic>
                    <p:nvPicPr>
                      <p:cNvPr id="29" name="Object 8">
                        <a:extLst>
                          <a:ext uri="{FF2B5EF4-FFF2-40B4-BE49-F238E27FC236}">
                            <a16:creationId xmlns:a16="http://schemas.microsoft.com/office/drawing/2014/main" id="{73E90564-B9E0-481B-A033-F5314390C7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0718" y="351547"/>
                        <a:ext cx="13843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9">
            <a:extLst>
              <a:ext uri="{FF2B5EF4-FFF2-40B4-BE49-F238E27FC236}">
                <a16:creationId xmlns:a16="http://schemas.microsoft.com/office/drawing/2014/main" id="{333BFFE4-9FDA-4730-9C1C-7E18EFCD4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576" y="497708"/>
            <a:ext cx="1600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分别绕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 Box 10">
            <a:extLst>
              <a:ext uri="{FF2B5EF4-FFF2-40B4-BE49-F238E27FC236}">
                <a16:creationId xmlns:a16="http://schemas.microsoft.com/office/drawing/2014/main" id="{C1FF0CC7-5EE6-465E-8153-1138DB80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2" y="975015"/>
            <a:ext cx="8288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轴和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轴旋转一周所生成的旋转曲面方程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 Box 11">
            <a:extLst>
              <a:ext uri="{FF2B5EF4-FFF2-40B4-BE49-F238E27FC236}">
                <a16:creationId xmlns:a16="http://schemas.microsoft.com/office/drawing/2014/main" id="{968BA3A2-9AF7-429C-86D1-C07673525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62" y="1592262"/>
            <a:ext cx="2743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绕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轴旋转</a:t>
            </a:r>
          </a:p>
        </p:txBody>
      </p:sp>
      <p:graphicFrame>
        <p:nvGraphicFramePr>
          <p:cNvPr id="64" name="Object 12">
            <a:extLst>
              <a:ext uri="{FF2B5EF4-FFF2-40B4-BE49-F238E27FC236}">
                <a16:creationId xmlns:a16="http://schemas.microsoft.com/office/drawing/2014/main" id="{3B0F8547-6D01-4E40-9F02-CD47C7A58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499022"/>
              </p:ext>
            </p:extLst>
          </p:nvPr>
        </p:nvGraphicFramePr>
        <p:xfrm>
          <a:off x="1670050" y="2138810"/>
          <a:ext cx="2260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0" name="Equation" r:id="rId14" imgW="2260440" imgH="888840" progId="Equation.DSMT4">
                  <p:embed/>
                </p:oleObj>
              </mc:Choice>
              <mc:Fallback>
                <p:oleObj name="Equation" r:id="rId14" imgW="2260440" imgH="888840" progId="Equation.DSMT4">
                  <p:embed/>
                  <p:pic>
                    <p:nvPicPr>
                      <p:cNvPr id="33" name="Object 12">
                        <a:extLst>
                          <a:ext uri="{FF2B5EF4-FFF2-40B4-BE49-F238E27FC236}">
                            <a16:creationId xmlns:a16="http://schemas.microsoft.com/office/drawing/2014/main" id="{F29F653A-49EE-4032-9B6A-594F084B5F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2138810"/>
                        <a:ext cx="2260600" cy="889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3">
            <a:extLst>
              <a:ext uri="{FF2B5EF4-FFF2-40B4-BE49-F238E27FC236}">
                <a16:creationId xmlns:a16="http://schemas.microsoft.com/office/drawing/2014/main" id="{3D77CE00-40EE-42D1-9CD0-2D85B0E2A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3144416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绕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轴旋转</a:t>
            </a:r>
          </a:p>
        </p:txBody>
      </p:sp>
      <p:graphicFrame>
        <p:nvGraphicFramePr>
          <p:cNvPr id="66" name="Object 14">
            <a:extLst>
              <a:ext uri="{FF2B5EF4-FFF2-40B4-BE49-F238E27FC236}">
                <a16:creationId xmlns:a16="http://schemas.microsoft.com/office/drawing/2014/main" id="{E3ED4DE4-D6EF-473D-B4D7-F0D4D87ED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259508"/>
              </p:ext>
            </p:extLst>
          </p:nvPr>
        </p:nvGraphicFramePr>
        <p:xfrm>
          <a:off x="1691454" y="3714328"/>
          <a:ext cx="2260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1" name="Equation" r:id="rId16" imgW="2260440" imgH="888840" progId="Equation.DSMT4">
                  <p:embed/>
                </p:oleObj>
              </mc:Choice>
              <mc:Fallback>
                <p:oleObj name="Equation" r:id="rId16" imgW="2260440" imgH="888840" progId="Equation.DSMT4">
                  <p:embed/>
                  <p:pic>
                    <p:nvPicPr>
                      <p:cNvPr id="35" name="Object 14">
                        <a:extLst>
                          <a:ext uri="{FF2B5EF4-FFF2-40B4-BE49-F238E27FC236}">
                            <a16:creationId xmlns:a16="http://schemas.microsoft.com/office/drawing/2014/main" id="{99247B34-9B3E-4B62-9029-D8DDAF5A64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454" y="3714328"/>
                        <a:ext cx="2260600" cy="889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15">
            <a:extLst>
              <a:ext uri="{FF2B5EF4-FFF2-40B4-BE49-F238E27FC236}">
                <a16:creationId xmlns:a16="http://schemas.microsoft.com/office/drawing/2014/main" id="{0C2AEF25-4B57-4EC5-B02D-6514A4848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82" y="4835792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这两种曲面都叫做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旋转双曲面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8" name="Text Box 16">
            <a:extLst>
              <a:ext uri="{FF2B5EF4-FFF2-40B4-BE49-F238E27FC236}">
                <a16:creationId xmlns:a16="http://schemas.microsoft.com/office/drawing/2014/main" id="{DB8B1191-2C20-4B81-AA4C-99E5B708D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350" y="1592261"/>
            <a:ext cx="2743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所成曲面方程为</a:t>
            </a:r>
          </a:p>
        </p:txBody>
      </p:sp>
      <p:sp>
        <p:nvSpPr>
          <p:cNvPr id="69" name="Text Box 17">
            <a:extLst>
              <a:ext uri="{FF2B5EF4-FFF2-40B4-BE49-F238E27FC236}">
                <a16:creationId xmlns:a16="http://schemas.microsoft.com/office/drawing/2014/main" id="{C7D6F5FD-3EA3-456D-8331-2C4E31DFE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983" y="3136057"/>
            <a:ext cx="2913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所成曲面方程为</a:t>
            </a:r>
          </a:p>
        </p:txBody>
      </p:sp>
      <p:grpSp>
        <p:nvGrpSpPr>
          <p:cNvPr id="70" name="Group 18">
            <a:extLst>
              <a:ext uri="{FF2B5EF4-FFF2-40B4-BE49-F238E27FC236}">
                <a16:creationId xmlns:a16="http://schemas.microsoft.com/office/drawing/2014/main" id="{58E22A11-022A-4BE4-A3F0-AE45EE963BB4}"/>
              </a:ext>
            </a:extLst>
          </p:cNvPr>
          <p:cNvGrpSpPr>
            <a:grpSpLocks/>
          </p:cNvGrpSpPr>
          <p:nvPr/>
        </p:nvGrpSpPr>
        <p:grpSpPr bwMode="auto">
          <a:xfrm>
            <a:off x="6198820" y="4475925"/>
            <a:ext cx="1828800" cy="1643063"/>
            <a:chOff x="4176" y="2784"/>
            <a:chExt cx="1152" cy="1035"/>
          </a:xfrm>
        </p:grpSpPr>
        <p:graphicFrame>
          <p:nvGraphicFramePr>
            <p:cNvPr id="71" name="Object 19">
              <a:extLst>
                <a:ext uri="{FF2B5EF4-FFF2-40B4-BE49-F238E27FC236}">
                  <a16:creationId xmlns:a16="http://schemas.microsoft.com/office/drawing/2014/main" id="{76568A8B-DBDD-40A6-B71A-F634490C1F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2784"/>
            <a:ext cx="1152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2" name="BMP 图象" r:id="rId18" imgW="2161905" imgH="1943371" progId="Paint.Picture">
                    <p:embed/>
                  </p:oleObj>
                </mc:Choice>
                <mc:Fallback>
                  <p:oleObj name="BMP 图象" r:id="rId18" imgW="2161905" imgH="1943371" progId="Paint.Picture">
                    <p:embed/>
                    <p:pic>
                      <p:nvPicPr>
                        <p:cNvPr id="40" name="Object 19">
                          <a:extLst>
                            <a:ext uri="{FF2B5EF4-FFF2-40B4-BE49-F238E27FC236}">
                              <a16:creationId xmlns:a16="http://schemas.microsoft.com/office/drawing/2014/main" id="{6E9069EF-1986-48DF-8348-7575ED88DE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2784"/>
                          <a:ext cx="1152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20">
              <a:extLst>
                <a:ext uri="{FF2B5EF4-FFF2-40B4-BE49-F238E27FC236}">
                  <a16:creationId xmlns:a16="http://schemas.microsoft.com/office/drawing/2014/main" id="{4044ABF9-FD37-4F9E-B707-4A117330F7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2812"/>
            <a:ext cx="68" cy="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63" name="Equation" r:id="rId20" imgW="215640" imgH="215640" progId="Equation.3">
                    <p:embed/>
                  </p:oleObj>
                </mc:Choice>
                <mc:Fallback>
                  <p:oleObj name="Equation" r:id="rId20" imgW="215640" imgH="215640" progId="Equation.3">
                    <p:embed/>
                    <p:pic>
                      <p:nvPicPr>
                        <p:cNvPr id="41" name="Object 20">
                          <a:extLst>
                            <a:ext uri="{FF2B5EF4-FFF2-40B4-BE49-F238E27FC236}">
                              <a16:creationId xmlns:a16="http://schemas.microsoft.com/office/drawing/2014/main" id="{1DA7A7F8-ABD6-4708-A762-6DDC6006E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812"/>
                          <a:ext cx="68" cy="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Text Box 28">
            <a:extLst>
              <a:ext uri="{FF2B5EF4-FFF2-40B4-BE49-F238E27FC236}">
                <a16:creationId xmlns:a16="http://schemas.microsoft.com/office/drawing/2014/main" id="{CD7EE13F-005E-4530-AFEC-36F3601C4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426" y="3469535"/>
            <a:ext cx="1008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双叶</a:t>
            </a:r>
          </a:p>
        </p:txBody>
      </p:sp>
      <p:sp>
        <p:nvSpPr>
          <p:cNvPr id="74" name="Text Box 29">
            <a:extLst>
              <a:ext uri="{FF2B5EF4-FFF2-40B4-BE49-F238E27FC236}">
                <a16:creationId xmlns:a16="http://schemas.microsoft.com/office/drawing/2014/main" id="{59238546-5F6F-42DE-84E8-44CA97183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0426" y="5187592"/>
            <a:ext cx="10080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单叶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2ED01C-58E9-4EDB-AAEA-790A670F77B1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3F9245F-47AE-46AB-AAC0-04B3F238F46C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04EE28-B30E-45BA-AE4C-2A8A1DBB0138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37A793D-A15C-44D7-948F-AE9C6EB02FF2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1ACD483-4E25-49C6-A93A-28A36A01D811}"/>
              </a:ext>
            </a:extLst>
          </p:cNvPr>
          <p:cNvSpPr/>
          <p:nvPr/>
        </p:nvSpPr>
        <p:spPr>
          <a:xfrm>
            <a:off x="-13752" y="5952230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注：双曲面方程的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项中有两项（一项）带负号的为双叶（单叶）</a:t>
            </a:r>
          </a:p>
        </p:txBody>
      </p:sp>
    </p:spTree>
    <p:extLst>
      <p:ext uri="{BB962C8B-B14F-4D97-AF65-F5344CB8AC3E}">
        <p14:creationId xmlns:p14="http://schemas.microsoft.com/office/powerpoint/2010/main" val="32766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1" grpId="0" autoUpdateAnimBg="0"/>
      <p:bldP spid="62" grpId="0" autoUpdateAnimBg="0"/>
      <p:bldP spid="63" grpId="0" autoUpdateAnimBg="0"/>
      <p:bldP spid="65" grpId="0" autoUpdateAnimBg="0"/>
      <p:bldP spid="67" grpId="0" autoUpdateAnimBg="0"/>
      <p:bldP spid="68" grpId="0" autoUpdateAnimBg="0"/>
      <p:bldP spid="69" grpId="0" autoUpdateAnimBg="0"/>
      <p:bldP spid="73" grpId="0"/>
      <p:bldP spid="74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小结：已经见过的四类旋转面：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二．旋转面   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BCC188-EE61-4DC0-9C9D-1C892EC35816}"/>
              </a:ext>
            </a:extLst>
          </p:cNvPr>
          <p:cNvSpPr/>
          <p:nvPr/>
        </p:nvSpPr>
        <p:spPr>
          <a:xfrm>
            <a:off x="4010090" y="1348020"/>
            <a:ext cx="3528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旋转椭球面</a:t>
            </a:r>
            <a:r>
              <a:rPr lang="zh-CN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，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CD3DE2E-7C7C-44A9-977A-F8C7168B7B0C}"/>
                  </a:ext>
                </a:extLst>
              </p:cNvPr>
              <p:cNvSpPr/>
              <p:nvPr/>
            </p:nvSpPr>
            <p:spPr>
              <a:xfrm>
                <a:off x="625514" y="1068386"/>
                <a:ext cx="2907463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CD3DE2E-7C7C-44A9-977A-F8C7168B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14" y="1068386"/>
                <a:ext cx="2907463" cy="957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DD0278F1-CDEC-4C22-8CBF-BE03D86DADB4}"/>
              </a:ext>
            </a:extLst>
          </p:cNvPr>
          <p:cNvSpPr/>
          <p:nvPr/>
        </p:nvSpPr>
        <p:spPr>
          <a:xfrm>
            <a:off x="4001638" y="2437873"/>
            <a:ext cx="425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旋转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双曲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面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（双叶）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9253BC6-BF0C-44F9-A770-77027E485E39}"/>
                  </a:ext>
                </a:extLst>
              </p:cNvPr>
              <p:cNvSpPr/>
              <p:nvPr/>
            </p:nvSpPr>
            <p:spPr>
              <a:xfrm>
                <a:off x="617062" y="2158239"/>
                <a:ext cx="2907463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9253BC6-BF0C-44F9-A770-77027E485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2" y="2158239"/>
                <a:ext cx="2907463" cy="957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805498FE-5BAC-446E-9307-D7B012B97826}"/>
              </a:ext>
            </a:extLst>
          </p:cNvPr>
          <p:cNvSpPr/>
          <p:nvPr/>
        </p:nvSpPr>
        <p:spPr>
          <a:xfrm>
            <a:off x="4001638" y="3635133"/>
            <a:ext cx="425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旋转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双曲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面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（单叶）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42A698-3699-453F-B6C9-99317AEE17C5}"/>
                  </a:ext>
                </a:extLst>
              </p:cNvPr>
              <p:cNvSpPr/>
              <p:nvPr/>
            </p:nvSpPr>
            <p:spPr>
              <a:xfrm>
                <a:off x="617062" y="3355499"/>
                <a:ext cx="3251018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 kern="1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C42A698-3699-453F-B6C9-99317AEE1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2" y="3355499"/>
                <a:ext cx="3251018" cy="957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A13C54CA-45B5-4B24-AA8C-89AC952421B0}"/>
              </a:ext>
            </a:extLst>
          </p:cNvPr>
          <p:cNvSpPr/>
          <p:nvPr/>
        </p:nvSpPr>
        <p:spPr>
          <a:xfrm>
            <a:off x="4020448" y="4724986"/>
            <a:ext cx="425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旋转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抛物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面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518B555-85E7-477F-9DA1-B7049A6F474C}"/>
                  </a:ext>
                </a:extLst>
              </p:cNvPr>
              <p:cNvSpPr/>
              <p:nvPr/>
            </p:nvSpPr>
            <p:spPr>
              <a:xfrm>
                <a:off x="635872" y="4445352"/>
                <a:ext cx="2118913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518B555-85E7-477F-9DA1-B7049A6F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72" y="4445352"/>
                <a:ext cx="2118913" cy="957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864FE031-11BD-47C8-A909-AB879B96F20B}"/>
              </a:ext>
            </a:extLst>
          </p:cNvPr>
          <p:cNvSpPr/>
          <p:nvPr/>
        </p:nvSpPr>
        <p:spPr>
          <a:xfrm>
            <a:off x="4001638" y="5707432"/>
            <a:ext cx="425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圆锥</a:t>
            </a:r>
            <a:r>
              <a:rPr lang="zh-CN" altLang="zh-CN" sz="2800" kern="100" dirty="0">
                <a:solidFill>
                  <a:srgbClr val="C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面</a:t>
            </a:r>
            <a:endParaRPr lang="zh-CN" altLang="en-US" sz="28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B1C95BD-51CC-46A2-91F6-C274744C7EB9}"/>
                  </a:ext>
                </a:extLst>
              </p:cNvPr>
              <p:cNvSpPr/>
              <p:nvPr/>
            </p:nvSpPr>
            <p:spPr>
              <a:xfrm>
                <a:off x="635872" y="5490513"/>
                <a:ext cx="2297488" cy="95705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b="0" i="1" kern="1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kern="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i="1" kern="1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B1C95BD-51CC-46A2-91F6-C274744C7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72" y="5490513"/>
                <a:ext cx="2297488" cy="957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38C83937-72E1-4A8E-BDBA-B1A83B250074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9918489-4F2D-48FD-8D49-7C18D9237602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862D012-12ED-4AE9-B6D9-EE0DEE120E47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412FED2-D579-4C06-A280-520294C021A5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116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 Box 5">
            <a:extLst>
              <a:ext uri="{FF2B5EF4-FFF2-40B4-BE49-F238E27FC236}">
                <a16:creationId xmlns:a16="http://schemas.microsoft.com/office/drawing/2014/main" id="{FDDDDA10-DD3A-441D-97F1-A7CED0FF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55570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三．柱面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-1" y="1042935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定义：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3CE2A85B-3C75-489A-B486-FD0DF5464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517" y="1686755"/>
            <a:ext cx="69183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是空间曲线</a:t>
            </a:r>
            <a:r>
              <a:rPr lang="en-US" altLang="zh-CN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是过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上点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的直线</a:t>
            </a:r>
            <a:r>
              <a:rPr lang="en-US" altLang="zh-CN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沿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780EBB54-55B6-43D9-AB8B-D671BA13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30" y="2291592"/>
            <a:ext cx="69473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移动时与原方向始终平行的直线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的轨迹为</a:t>
            </a:r>
            <a:r>
              <a:rPr lang="zh-CN" altLang="en-US" sz="2400" b="1" u="none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柱面</a:t>
            </a:r>
            <a:r>
              <a:rPr lang="en-US" altLang="zh-CN" sz="2400" b="1" u="none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EEFCD975-D061-4EA7-9A4F-C6B4CC1B6490}"/>
              </a:ext>
            </a:extLst>
          </p:cNvPr>
          <p:cNvSpPr>
            <a:spLocks/>
          </p:cNvSpPr>
          <p:nvPr/>
        </p:nvSpPr>
        <p:spPr bwMode="auto">
          <a:xfrm>
            <a:off x="1894892" y="4168017"/>
            <a:ext cx="2125663" cy="574675"/>
          </a:xfrm>
          <a:custGeom>
            <a:avLst/>
            <a:gdLst>
              <a:gd name="T0" fmla="*/ 0 w 1700"/>
              <a:gd name="T1" fmla="*/ 480 h 480"/>
              <a:gd name="T2" fmla="*/ 340 w 1700"/>
              <a:gd name="T3" fmla="*/ 160 h 480"/>
              <a:gd name="T4" fmla="*/ 620 w 1700"/>
              <a:gd name="T5" fmla="*/ 280 h 480"/>
              <a:gd name="T6" fmla="*/ 780 w 1700"/>
              <a:gd name="T7" fmla="*/ 440 h 480"/>
              <a:gd name="T8" fmla="*/ 1260 w 1700"/>
              <a:gd name="T9" fmla="*/ 360 h 480"/>
              <a:gd name="T10" fmla="*/ 1700 w 1700"/>
              <a:gd name="T11" fmla="*/ 0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00"/>
              <a:gd name="T19" fmla="*/ 0 h 480"/>
              <a:gd name="T20" fmla="*/ 1700 w 1700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00" h="480">
                <a:moveTo>
                  <a:pt x="0" y="480"/>
                </a:moveTo>
                <a:cubicBezTo>
                  <a:pt x="118" y="336"/>
                  <a:pt x="237" y="193"/>
                  <a:pt x="340" y="160"/>
                </a:cubicBezTo>
                <a:cubicBezTo>
                  <a:pt x="443" y="127"/>
                  <a:pt x="547" y="233"/>
                  <a:pt x="620" y="280"/>
                </a:cubicBezTo>
                <a:cubicBezTo>
                  <a:pt x="693" y="327"/>
                  <a:pt x="673" y="427"/>
                  <a:pt x="780" y="440"/>
                </a:cubicBezTo>
                <a:cubicBezTo>
                  <a:pt x="887" y="453"/>
                  <a:pt x="1107" y="433"/>
                  <a:pt x="1260" y="360"/>
                </a:cubicBezTo>
                <a:cubicBezTo>
                  <a:pt x="1413" y="287"/>
                  <a:pt x="1556" y="143"/>
                  <a:pt x="1700" y="0"/>
                </a:cubicBezTo>
              </a:path>
            </a:pathLst>
          </a:custGeom>
          <a:noFill/>
          <a:ln w="127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7567B1E9-8B30-49F8-8F94-3D0AE964A8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82142" y="3883855"/>
            <a:ext cx="828675" cy="1677987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Line 10">
            <a:extLst>
              <a:ext uri="{FF2B5EF4-FFF2-40B4-BE49-F238E27FC236}">
                <a16:creationId xmlns:a16="http://schemas.microsoft.com/office/drawing/2014/main" id="{84636E8D-E60D-4989-8662-AD775ED08C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5980" y="3650492"/>
            <a:ext cx="827087" cy="16795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Line 11">
            <a:extLst>
              <a:ext uri="{FF2B5EF4-FFF2-40B4-BE49-F238E27FC236}">
                <a16:creationId xmlns:a16="http://schemas.microsoft.com/office/drawing/2014/main" id="{8BC23885-A6AB-409A-9E91-13D3140600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1555" y="3560005"/>
            <a:ext cx="814387" cy="1660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DA7808FC-F20F-4393-A2E0-4E9EC9DFCD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39380" y="3707642"/>
            <a:ext cx="808037" cy="163353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Line 13">
            <a:extLst>
              <a:ext uri="{FF2B5EF4-FFF2-40B4-BE49-F238E27FC236}">
                <a16:creationId xmlns:a16="http://schemas.microsoft.com/office/drawing/2014/main" id="{EA19ADE6-77D5-4E0D-8BC6-24302F9693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0192" y="3894967"/>
            <a:ext cx="808038" cy="16287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14">
            <a:extLst>
              <a:ext uri="{FF2B5EF4-FFF2-40B4-BE49-F238E27FC236}">
                <a16:creationId xmlns:a16="http://schemas.microsoft.com/office/drawing/2014/main" id="{0254454F-4830-4E9E-9A0B-7193299D30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7842" y="3882267"/>
            <a:ext cx="827088" cy="1676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Line 15">
            <a:extLst>
              <a:ext uri="{FF2B5EF4-FFF2-40B4-BE49-F238E27FC236}">
                <a16:creationId xmlns:a16="http://schemas.microsoft.com/office/drawing/2014/main" id="{42722F59-BA0B-481C-8CD6-0CB212147A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3517" y="3366330"/>
            <a:ext cx="808038" cy="1666875"/>
          </a:xfrm>
          <a:prstGeom prst="line">
            <a:avLst/>
          </a:prstGeom>
          <a:noFill/>
          <a:ln w="158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07086C67-FBF9-4102-8AB8-F6B1885B8CF3}"/>
              </a:ext>
            </a:extLst>
          </p:cNvPr>
          <p:cNvSpPr>
            <a:spLocks/>
          </p:cNvSpPr>
          <p:nvPr/>
        </p:nvSpPr>
        <p:spPr bwMode="auto">
          <a:xfrm>
            <a:off x="1478967" y="5014155"/>
            <a:ext cx="2144713" cy="573087"/>
          </a:xfrm>
          <a:custGeom>
            <a:avLst/>
            <a:gdLst>
              <a:gd name="T0" fmla="*/ 0 w 1700"/>
              <a:gd name="T1" fmla="*/ 480 h 480"/>
              <a:gd name="T2" fmla="*/ 340 w 1700"/>
              <a:gd name="T3" fmla="*/ 160 h 480"/>
              <a:gd name="T4" fmla="*/ 620 w 1700"/>
              <a:gd name="T5" fmla="*/ 280 h 480"/>
              <a:gd name="T6" fmla="*/ 780 w 1700"/>
              <a:gd name="T7" fmla="*/ 440 h 480"/>
              <a:gd name="T8" fmla="*/ 1260 w 1700"/>
              <a:gd name="T9" fmla="*/ 360 h 480"/>
              <a:gd name="T10" fmla="*/ 1700 w 1700"/>
              <a:gd name="T11" fmla="*/ 0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00"/>
              <a:gd name="T19" fmla="*/ 0 h 480"/>
              <a:gd name="T20" fmla="*/ 1700 w 1700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00" h="480">
                <a:moveTo>
                  <a:pt x="0" y="480"/>
                </a:moveTo>
                <a:cubicBezTo>
                  <a:pt x="118" y="336"/>
                  <a:pt x="237" y="193"/>
                  <a:pt x="340" y="160"/>
                </a:cubicBezTo>
                <a:cubicBezTo>
                  <a:pt x="443" y="127"/>
                  <a:pt x="547" y="233"/>
                  <a:pt x="620" y="280"/>
                </a:cubicBezTo>
                <a:cubicBezTo>
                  <a:pt x="693" y="327"/>
                  <a:pt x="673" y="427"/>
                  <a:pt x="780" y="440"/>
                </a:cubicBezTo>
                <a:cubicBezTo>
                  <a:pt x="887" y="453"/>
                  <a:pt x="1107" y="433"/>
                  <a:pt x="1260" y="360"/>
                </a:cubicBezTo>
                <a:cubicBezTo>
                  <a:pt x="1413" y="287"/>
                  <a:pt x="1556" y="143"/>
                  <a:pt x="1700" y="0"/>
                </a:cubicBezTo>
              </a:path>
            </a:pathLst>
          </a:custGeom>
          <a:noFill/>
          <a:ln w="158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Line 17">
            <a:extLst>
              <a:ext uri="{FF2B5EF4-FFF2-40B4-BE49-F238E27FC236}">
                <a16:creationId xmlns:a16="http://schemas.microsoft.com/office/drawing/2014/main" id="{533B781D-48AE-465A-B94D-CBFEE7CA9A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0617" y="3537780"/>
            <a:ext cx="808038" cy="165893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Line 18">
            <a:extLst>
              <a:ext uri="{FF2B5EF4-FFF2-40B4-BE49-F238E27FC236}">
                <a16:creationId xmlns:a16="http://schemas.microsoft.com/office/drawing/2014/main" id="{76B67025-917F-45AD-B198-C91F3FD39D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79042" y="3567942"/>
            <a:ext cx="803275" cy="1660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id="{BA77EB69-627F-4380-A8E9-4DC40616D7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58417" y="3625092"/>
            <a:ext cx="808038" cy="16668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id="{0748778C-9428-44DC-954E-9FAA102661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18755" y="3790192"/>
            <a:ext cx="808037" cy="16271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id="{4DFFDF0F-4C4E-4A06-AB7B-AF1BFD5FCC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6080" y="3909255"/>
            <a:ext cx="808037" cy="16478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D6260346-5DAB-4806-A543-7DC5E50B4D94}"/>
              </a:ext>
            </a:extLst>
          </p:cNvPr>
          <p:cNvSpPr>
            <a:spLocks/>
          </p:cNvSpPr>
          <p:nvPr/>
        </p:nvSpPr>
        <p:spPr bwMode="auto">
          <a:xfrm>
            <a:off x="2275892" y="3359980"/>
            <a:ext cx="2144713" cy="573087"/>
          </a:xfrm>
          <a:custGeom>
            <a:avLst/>
            <a:gdLst>
              <a:gd name="T0" fmla="*/ 0 w 1700"/>
              <a:gd name="T1" fmla="*/ 480 h 480"/>
              <a:gd name="T2" fmla="*/ 340 w 1700"/>
              <a:gd name="T3" fmla="*/ 160 h 480"/>
              <a:gd name="T4" fmla="*/ 620 w 1700"/>
              <a:gd name="T5" fmla="*/ 280 h 480"/>
              <a:gd name="T6" fmla="*/ 780 w 1700"/>
              <a:gd name="T7" fmla="*/ 440 h 480"/>
              <a:gd name="T8" fmla="*/ 1260 w 1700"/>
              <a:gd name="T9" fmla="*/ 360 h 480"/>
              <a:gd name="T10" fmla="*/ 1700 w 1700"/>
              <a:gd name="T11" fmla="*/ 0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00"/>
              <a:gd name="T19" fmla="*/ 0 h 480"/>
              <a:gd name="T20" fmla="*/ 1700 w 1700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00" h="480">
                <a:moveTo>
                  <a:pt x="0" y="480"/>
                </a:moveTo>
                <a:cubicBezTo>
                  <a:pt x="118" y="336"/>
                  <a:pt x="237" y="193"/>
                  <a:pt x="340" y="160"/>
                </a:cubicBezTo>
                <a:cubicBezTo>
                  <a:pt x="443" y="127"/>
                  <a:pt x="547" y="233"/>
                  <a:pt x="620" y="280"/>
                </a:cubicBezTo>
                <a:cubicBezTo>
                  <a:pt x="693" y="327"/>
                  <a:pt x="673" y="427"/>
                  <a:pt x="780" y="440"/>
                </a:cubicBezTo>
                <a:cubicBezTo>
                  <a:pt x="887" y="453"/>
                  <a:pt x="1107" y="433"/>
                  <a:pt x="1260" y="360"/>
                </a:cubicBezTo>
                <a:cubicBezTo>
                  <a:pt x="1413" y="287"/>
                  <a:pt x="1556" y="143"/>
                  <a:pt x="1700" y="0"/>
                </a:cubicBezTo>
              </a:path>
            </a:pathLst>
          </a:custGeom>
          <a:noFill/>
          <a:ln w="158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23">
            <a:extLst>
              <a:ext uri="{FF2B5EF4-FFF2-40B4-BE49-F238E27FC236}">
                <a16:creationId xmlns:a16="http://schemas.microsoft.com/office/drawing/2014/main" id="{E80AA840-8AFE-485E-82EC-1CFA19311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6280" y="4356930"/>
            <a:ext cx="371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i="1" u="none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39" name="Text Box 24">
            <a:extLst>
              <a:ext uri="{FF2B5EF4-FFF2-40B4-BE49-F238E27FC236}">
                <a16:creationId xmlns:a16="http://schemas.microsoft.com/office/drawing/2014/main" id="{A458453C-AF0B-4A8E-8D82-E1F504C85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3555" y="3967992"/>
            <a:ext cx="4905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i="1" u="none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0" name="Text Box 25">
            <a:extLst>
              <a:ext uri="{FF2B5EF4-FFF2-40B4-BE49-F238E27FC236}">
                <a16:creationId xmlns:a16="http://schemas.microsoft.com/office/drawing/2014/main" id="{380FA8C3-30FD-4A1F-B4BF-15455A66B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705" y="3794955"/>
            <a:ext cx="3349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i="1" u="none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41" name="Text Box 42">
            <a:extLst>
              <a:ext uri="{FF2B5EF4-FFF2-40B4-BE49-F238E27FC236}">
                <a16:creationId xmlns:a16="http://schemas.microsoft.com/office/drawing/2014/main" id="{6DC33F39-7229-434D-B951-69060ADA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567" y="4221992"/>
            <a:ext cx="337661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sz="2400" b="1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l  </a:t>
            </a:r>
            <a:r>
              <a:rPr lang="zh-CN" altLang="en-US" sz="2400" b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400" b="1" u="none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母线</a:t>
            </a:r>
          </a:p>
        </p:txBody>
      </p:sp>
      <p:sp>
        <p:nvSpPr>
          <p:cNvPr id="42" name="Line 45">
            <a:extLst>
              <a:ext uri="{FF2B5EF4-FFF2-40B4-BE49-F238E27FC236}">
                <a16:creationId xmlns:a16="http://schemas.microsoft.com/office/drawing/2014/main" id="{3E8121E7-F406-4927-8651-6D53640A91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04530" y="3877505"/>
            <a:ext cx="788987" cy="163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Line 46">
            <a:extLst>
              <a:ext uri="{FF2B5EF4-FFF2-40B4-BE49-F238E27FC236}">
                <a16:creationId xmlns:a16="http://schemas.microsoft.com/office/drawing/2014/main" id="{F5311931-721C-40B7-A8CD-CAD2D3939E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5817" y="3853692"/>
            <a:ext cx="788988" cy="163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Line 47">
            <a:extLst>
              <a:ext uri="{FF2B5EF4-FFF2-40B4-BE49-F238E27FC236}">
                <a16:creationId xmlns:a16="http://schemas.microsoft.com/office/drawing/2014/main" id="{D729DD1F-3165-49AA-8EC0-C8F6AEFED3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0917" y="3783842"/>
            <a:ext cx="788988" cy="163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Line 48">
            <a:extLst>
              <a:ext uri="{FF2B5EF4-FFF2-40B4-BE49-F238E27FC236}">
                <a16:creationId xmlns:a16="http://schemas.microsoft.com/office/drawing/2014/main" id="{2C060900-6297-4A4F-88B4-8D3F9B1BD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22055" y="3633030"/>
            <a:ext cx="788987" cy="1638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Box 26">
            <a:extLst>
              <a:ext uri="{FF2B5EF4-FFF2-40B4-BE49-F238E27FC236}">
                <a16:creationId xmlns:a16="http://schemas.microsoft.com/office/drawing/2014/main" id="{0BC7A8A2-DF78-4F2C-9AE6-24BF77543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417" y="3603418"/>
            <a:ext cx="35401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zh-CN" sz="24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u="none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准线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D3BC7FF-D215-4D7C-A288-BCB4ECECE5A0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976C57-233B-4906-B048-4C0AB949D889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372E85D-CA38-49E0-8E44-44507E0456CA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E8E2010-1E55-47BA-9D6F-80730150C1E0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5263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5" grpId="0"/>
      <p:bldP spid="38" grpId="0"/>
      <p:bldP spid="39" grpId="0"/>
      <p:bldP spid="40" grpId="0"/>
      <p:bldP spid="41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-6935" y="506319"/>
            <a:ext cx="91509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</a:t>
            </a:r>
            <a:r>
              <a:rPr lang="en-US" altLang="zh-CN" sz="28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yOz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面上准线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               母线平行于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轴的柱面方程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828FF2F-1EB6-49B9-9AFD-E3F07D1CD298}"/>
                  </a:ext>
                </a:extLst>
              </p:cNvPr>
              <p:cNvSpPr/>
              <p:nvPr/>
            </p:nvSpPr>
            <p:spPr>
              <a:xfrm>
                <a:off x="3275647" y="402495"/>
                <a:ext cx="1679499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0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zh-CN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𝑥</m:t>
                                    </m:r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𝑧</m:t>
                                </m:r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=0.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828FF2F-1EB6-49B9-9AFD-E3F07D1CD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647" y="402495"/>
                <a:ext cx="1679499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6CE2FE8-5B82-4BFD-A8D9-D367DC66BD2D}"/>
                  </a:ext>
                </a:extLst>
              </p:cNvPr>
              <p:cNvSpPr txBox="1"/>
              <p:nvPr/>
            </p:nvSpPr>
            <p:spPr>
              <a:xfrm>
                <a:off x="71956" y="1343336"/>
                <a:ext cx="8703770" cy="1142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     </a:t>
                </a:r>
                <a:r>
                  <a:rPr lang="zh-CN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设</a:t>
                </a:r>
                <a:r>
                  <a:rPr lang="en-US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4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𝟎</m:t>
                    </m:r>
                    <m:r>
                      <a:rPr lang="en-US" altLang="zh-CN" sz="24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:r>
                  <a:rPr lang="zh-CN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是</a:t>
                </a:r>
                <a:r>
                  <a:rPr lang="en-US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𝑪</m:t>
                    </m:r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上任意一点，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/>
                    </m:sSub>
                    <m:d>
                      <m:dPr>
                        <m:ctrlPr>
                          <a:rPr lang="zh-CN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400" b="1" dirty="0">
                    <a:ea typeface="思源黑体 CN Regular" panose="020B0500000000000000"/>
                  </a:rPr>
                  <a:t>是经过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24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400" b="1" dirty="0">
                  <a:ea typeface="思源黑体 CN Regular" panose="020B0500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ea typeface="思源黑体 CN Regular" panose="020B0500000000000000"/>
                  </a:rPr>
                  <a:t>母线上的任意点，</a:t>
                </a:r>
                <a:r>
                  <a:rPr lang="zh-CN" altLang="zh-CN" sz="2400" b="1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则</a:t>
                </a:r>
                <a:endParaRPr lang="zh-CN" altLang="zh-CN" sz="2400" b="1" kern="100" dirty="0">
                  <a:effectLst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6CE2FE8-5B82-4BFD-A8D9-D367DC66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6" y="1343336"/>
                <a:ext cx="8703770" cy="1142813"/>
              </a:xfrm>
              <a:prstGeom prst="rect">
                <a:avLst/>
              </a:prstGeom>
              <a:blipFill>
                <a:blip r:embed="rId4"/>
                <a:stretch>
                  <a:fillRect l="-1120" b="-1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FD8210AE-0FA7-4FB7-8A01-ECCA52F04F57}"/>
              </a:ext>
            </a:extLst>
          </p:cNvPr>
          <p:cNvSpPr/>
          <p:nvPr/>
        </p:nvSpPr>
        <p:spPr>
          <a:xfrm>
            <a:off x="259528" y="481546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因此柱面方程是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CE33146-CA02-4160-941D-BD0652445D68}"/>
                  </a:ext>
                </a:extLst>
              </p:cNvPr>
              <p:cNvSpPr/>
              <p:nvPr/>
            </p:nvSpPr>
            <p:spPr>
              <a:xfrm>
                <a:off x="2957703" y="4815463"/>
                <a:ext cx="1803314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CE33146-CA02-4160-941D-BD0652445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703" y="4815463"/>
                <a:ext cx="180331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>
            <a:extLst>
              <a:ext uri="{FF2B5EF4-FFF2-40B4-BE49-F238E27FC236}">
                <a16:creationId xmlns:a16="http://schemas.microsoft.com/office/drawing/2014/main" id="{1182237D-533A-4CC2-9D89-3248C7958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295" y="2811154"/>
            <a:ext cx="1681077" cy="37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BFEDE69-E8B3-4DBC-A50E-E0E02B82AB4F}"/>
                  </a:ext>
                </a:extLst>
              </p:cNvPr>
              <p:cNvSpPr/>
              <p:nvPr/>
            </p:nvSpPr>
            <p:spPr>
              <a:xfrm>
                <a:off x="2701303" y="2487988"/>
                <a:ext cx="1984902" cy="64633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𝑃</m:t>
                      </m:r>
                      <m:d>
                        <m:dPr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zh-CN" altLang="zh-CN" sz="2400" kern="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BFEDE69-E8B3-4DBC-A50E-E0E02B82A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03" y="2487988"/>
                <a:ext cx="1984902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F13FB1E-AC59-41CC-8090-8D71A790479F}"/>
                  </a:ext>
                </a:extLst>
              </p:cNvPr>
              <p:cNvSpPr/>
              <p:nvPr/>
            </p:nvSpPr>
            <p:spPr>
              <a:xfrm>
                <a:off x="2888487" y="3429000"/>
                <a:ext cx="1344086" cy="91614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F13FB1E-AC59-41CC-8090-8D71A7904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87" y="3429000"/>
                <a:ext cx="1344086" cy="9161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E3682D0-7853-4C6F-BB0D-8DFF6DCE14FF}"/>
              </a:ext>
            </a:extLst>
          </p:cNvPr>
          <p:cNvCxnSpPr/>
          <p:nvPr/>
        </p:nvCxnSpPr>
        <p:spPr>
          <a:xfrm flipV="1">
            <a:off x="3275647" y="3037490"/>
            <a:ext cx="0" cy="47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49625F-3C13-4E57-894C-88A520437BB7}"/>
              </a:ext>
            </a:extLst>
          </p:cNvPr>
          <p:cNvCxnSpPr>
            <a:cxnSpLocks/>
          </p:cNvCxnSpPr>
          <p:nvPr/>
        </p:nvCxnSpPr>
        <p:spPr>
          <a:xfrm flipV="1">
            <a:off x="3405352" y="2993099"/>
            <a:ext cx="257456" cy="89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0A08DC8-22BE-4E38-8D46-91D27F241E10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8FA91C1-0A9F-4523-9184-F924A3983CC1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AE0CEC-F149-42DB-9548-9629CAE0CFE3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D61D0C-2576-49F9-8E1A-3094303163B9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6466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 animBg="1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C1C311A-066D-45BD-A58B-5D0513689E0E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例如圆柱面：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CFDC9E3-ABFD-4DB1-AADF-5D7EBD58AD69}"/>
              </a:ext>
            </a:extLst>
          </p:cNvPr>
          <p:cNvSpPr/>
          <p:nvPr/>
        </p:nvSpPr>
        <p:spPr>
          <a:xfrm>
            <a:off x="3114409" y="1683017"/>
            <a:ext cx="2976127" cy="36957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13DCF5-E972-4C55-9BA9-D93275A8304B}"/>
              </a:ext>
            </a:extLst>
          </p:cNvPr>
          <p:cNvSpPr/>
          <p:nvPr/>
        </p:nvSpPr>
        <p:spPr>
          <a:xfrm>
            <a:off x="6103237" y="1683017"/>
            <a:ext cx="2920616" cy="369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935F0F-9E21-4262-B6B4-74F9B1C2A7B0}"/>
                  </a:ext>
                </a:extLst>
              </p:cNvPr>
              <p:cNvSpPr/>
              <p:nvPr/>
            </p:nvSpPr>
            <p:spPr>
              <a:xfrm>
                <a:off x="714763" y="1683017"/>
                <a:ext cx="2330510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p>
                        <m:sSupPr>
                          <m:ctrlPr>
                            <a:rPr lang="zh-CN" altLang="zh-CN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sSup>
                        <m:sSupPr>
                          <m:ctrlPr>
                            <a:rPr lang="zh-CN" altLang="zh-CN" sz="28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935F0F-9E21-4262-B6B4-74F9B1C2A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3" y="1683017"/>
                <a:ext cx="233051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">
            <a:extLst>
              <a:ext uri="{FF2B5EF4-FFF2-40B4-BE49-F238E27FC236}">
                <a16:creationId xmlns:a16="http://schemas.microsoft.com/office/drawing/2014/main" id="{93716B42-426A-4D03-A553-E1E1B10DA901}"/>
              </a:ext>
            </a:extLst>
          </p:cNvPr>
          <p:cNvGrpSpPr>
            <a:grpSpLocks/>
          </p:cNvGrpSpPr>
          <p:nvPr/>
        </p:nvGrpSpPr>
        <p:grpSpPr bwMode="auto">
          <a:xfrm>
            <a:off x="6936057" y="2521612"/>
            <a:ext cx="1878013" cy="2130425"/>
            <a:chOff x="4481" y="2496"/>
            <a:chExt cx="1183" cy="1342"/>
          </a:xfrm>
        </p:grpSpPr>
        <p:sp>
          <p:nvSpPr>
            <p:cNvPr id="30" name="Line 3">
              <a:extLst>
                <a:ext uri="{FF2B5EF4-FFF2-40B4-BE49-F238E27FC236}">
                  <a16:creationId xmlns:a16="http://schemas.microsoft.com/office/drawing/2014/main" id="{DFDC610F-5609-4D35-9B64-EB73D4F3D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" y="3120"/>
              <a:ext cx="676" cy="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4">
              <a:extLst>
                <a:ext uri="{FF2B5EF4-FFF2-40B4-BE49-F238E27FC236}">
                  <a16:creationId xmlns:a16="http://schemas.microsoft.com/office/drawing/2014/main" id="{FEB6878F-535F-45C5-9324-E017FF562B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3120"/>
              <a:ext cx="296" cy="5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5">
              <a:extLst>
                <a:ext uri="{FF2B5EF4-FFF2-40B4-BE49-F238E27FC236}">
                  <a16:creationId xmlns:a16="http://schemas.microsoft.com/office/drawing/2014/main" id="{113010F6-17AC-4DB8-AC29-6A100F0A0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4" y="2529"/>
              <a:ext cx="0" cy="5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3" name="Object 6">
              <a:extLst>
                <a:ext uri="{FF2B5EF4-FFF2-40B4-BE49-F238E27FC236}">
                  <a16:creationId xmlns:a16="http://schemas.microsoft.com/office/drawing/2014/main" id="{0156E53D-5768-4F76-9461-42AD7F0B03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1" y="3643"/>
            <a:ext cx="175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18" name="公式" r:id="rId5" imgW="126720" imgH="139680" progId="Equation.3">
                    <p:embed/>
                  </p:oleObj>
                </mc:Choice>
                <mc:Fallback>
                  <p:oleObj name="公式" r:id="rId5" imgW="126720" imgH="139680" progId="Equation.3">
                    <p:embed/>
                    <p:pic>
                      <p:nvPicPr>
                        <p:cNvPr id="82" name="Object 6">
                          <a:extLst>
                            <a:ext uri="{FF2B5EF4-FFF2-40B4-BE49-F238E27FC236}">
                              <a16:creationId xmlns:a16="http://schemas.microsoft.com/office/drawing/2014/main" id="{CA1A4A62-0007-45EB-85DB-616164524A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1" y="3643"/>
                          <a:ext cx="175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7">
              <a:extLst>
                <a:ext uri="{FF2B5EF4-FFF2-40B4-BE49-F238E27FC236}">
                  <a16:creationId xmlns:a16="http://schemas.microsoft.com/office/drawing/2014/main" id="{0F219685-2B6A-474C-8A4C-1561834679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69" y="3331"/>
            <a:ext cx="195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19" name="公式" r:id="rId7" imgW="139680" imgH="164880" progId="Equation.3">
                    <p:embed/>
                  </p:oleObj>
                </mc:Choice>
                <mc:Fallback>
                  <p:oleObj name="公式" r:id="rId7" imgW="139680" imgH="164880" progId="Equation.3">
                    <p:embed/>
                    <p:pic>
                      <p:nvPicPr>
                        <p:cNvPr id="83" name="Object 7">
                          <a:extLst>
                            <a:ext uri="{FF2B5EF4-FFF2-40B4-BE49-F238E27FC236}">
                              <a16:creationId xmlns:a16="http://schemas.microsoft.com/office/drawing/2014/main" id="{E9365353-65BD-43AA-A2C5-DFB7566C1FC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9" y="3331"/>
                          <a:ext cx="195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8">
              <a:extLst>
                <a:ext uri="{FF2B5EF4-FFF2-40B4-BE49-F238E27FC236}">
                  <a16:creationId xmlns:a16="http://schemas.microsoft.com/office/drawing/2014/main" id="{410D128E-21A2-4701-B621-AA7DAA9536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6" y="2496"/>
            <a:ext cx="175" cy="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0" name="公式" r:id="rId9" imgW="126720" imgH="126720" progId="Equation.3">
                    <p:embed/>
                  </p:oleObj>
                </mc:Choice>
                <mc:Fallback>
                  <p:oleObj name="公式" r:id="rId9" imgW="126720" imgH="126720" progId="Equation.3">
                    <p:embed/>
                    <p:pic>
                      <p:nvPicPr>
                        <p:cNvPr id="84" name="Object 8">
                          <a:extLst>
                            <a:ext uri="{FF2B5EF4-FFF2-40B4-BE49-F238E27FC236}">
                              <a16:creationId xmlns:a16="http://schemas.microsoft.com/office/drawing/2014/main" id="{AA8AE370-803E-4AFC-9106-04851959BE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6" y="2496"/>
                          <a:ext cx="175" cy="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Oval 9">
            <a:extLst>
              <a:ext uri="{FF2B5EF4-FFF2-40B4-BE49-F238E27FC236}">
                <a16:creationId xmlns:a16="http://schemas.microsoft.com/office/drawing/2014/main" id="{5C99EE82-7956-4B6A-BF74-FC942ECC69DB}"/>
              </a:ext>
            </a:extLst>
          </p:cNvPr>
          <p:cNvSpPr>
            <a:spLocks noChangeArrowheads="1"/>
          </p:cNvSpPr>
          <p:nvPr/>
        </p:nvSpPr>
        <p:spPr bwMode="auto">
          <a:xfrm rot="804873">
            <a:off x="6980507" y="3253450"/>
            <a:ext cx="1327150" cy="5476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8" name="Group 70">
            <a:extLst>
              <a:ext uri="{FF2B5EF4-FFF2-40B4-BE49-F238E27FC236}">
                <a16:creationId xmlns:a16="http://schemas.microsoft.com/office/drawing/2014/main" id="{A2B36FA6-99A2-4279-83F6-36A937AEE62A}"/>
              </a:ext>
            </a:extLst>
          </p:cNvPr>
          <p:cNvGrpSpPr>
            <a:grpSpLocks/>
          </p:cNvGrpSpPr>
          <p:nvPr/>
        </p:nvGrpSpPr>
        <p:grpSpPr bwMode="auto">
          <a:xfrm>
            <a:off x="6959870" y="2574000"/>
            <a:ext cx="1397000" cy="1706562"/>
            <a:chOff x="4496" y="2529"/>
            <a:chExt cx="880" cy="1075"/>
          </a:xfrm>
        </p:grpSpPr>
        <p:sp>
          <p:nvSpPr>
            <p:cNvPr id="39" name="Line 71">
              <a:extLst>
                <a:ext uri="{FF2B5EF4-FFF2-40B4-BE49-F238E27FC236}">
                  <a16:creationId xmlns:a16="http://schemas.microsoft.com/office/drawing/2014/main" id="{9337AD80-D137-43A4-815A-DE2E7D3B6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6" y="2784"/>
              <a:ext cx="0" cy="614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72">
              <a:extLst>
                <a:ext uri="{FF2B5EF4-FFF2-40B4-BE49-F238E27FC236}">
                  <a16:creationId xmlns:a16="http://schemas.microsoft.com/office/drawing/2014/main" id="{BB792356-BA34-437A-8B3B-244498076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48" y="2937"/>
              <a:ext cx="0" cy="614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" name="Group 73">
              <a:extLst>
                <a:ext uri="{FF2B5EF4-FFF2-40B4-BE49-F238E27FC236}">
                  <a16:creationId xmlns:a16="http://schemas.microsoft.com/office/drawing/2014/main" id="{557FDE02-712A-47C6-80EE-E0FC7D77A4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6" y="2529"/>
              <a:ext cx="880" cy="1075"/>
              <a:chOff x="4496" y="2529"/>
              <a:chExt cx="880" cy="1075"/>
            </a:xfrm>
          </p:grpSpPr>
          <p:grpSp>
            <p:nvGrpSpPr>
              <p:cNvPr id="42" name="Group 74">
                <a:extLst>
                  <a:ext uri="{FF2B5EF4-FFF2-40B4-BE49-F238E27FC236}">
                    <a16:creationId xmlns:a16="http://schemas.microsoft.com/office/drawing/2014/main" id="{0C1E1D0A-C82E-4C3C-BF0E-A4DE325596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6" y="2655"/>
                <a:ext cx="880" cy="949"/>
                <a:chOff x="4496" y="2655"/>
                <a:chExt cx="880" cy="949"/>
              </a:xfrm>
            </p:grpSpPr>
            <p:sp>
              <p:nvSpPr>
                <p:cNvPr id="49" name="Freeform 75">
                  <a:extLst>
                    <a:ext uri="{FF2B5EF4-FFF2-40B4-BE49-F238E27FC236}">
                      <a16:creationId xmlns:a16="http://schemas.microsoft.com/office/drawing/2014/main" id="{2AE7C2F9-BDA3-4BD4-A1FC-F7AD55F1F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2736"/>
                  <a:ext cx="816" cy="793"/>
                </a:xfrm>
                <a:custGeom>
                  <a:avLst/>
                  <a:gdLst>
                    <a:gd name="T0" fmla="*/ 0 w 864"/>
                    <a:gd name="T1" fmla="*/ 0 h 816"/>
                    <a:gd name="T2" fmla="*/ 0 w 864"/>
                    <a:gd name="T3" fmla="*/ 720 h 816"/>
                    <a:gd name="T4" fmla="*/ 864 w 864"/>
                    <a:gd name="T5" fmla="*/ 816 h 816"/>
                    <a:gd name="T6" fmla="*/ 864 w 864"/>
                    <a:gd name="T7" fmla="*/ 144 h 816"/>
                    <a:gd name="T8" fmla="*/ 0 w 864"/>
                    <a:gd name="T9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4" h="816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864" y="816"/>
                      </a:lnTo>
                      <a:lnTo>
                        <a:pt x="864" y="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CCCC">
                        <a:gamma/>
                        <a:shade val="46275"/>
                        <a:invGamma/>
                      </a:srgbClr>
                    </a:gs>
                    <a:gs pos="50000">
                      <a:srgbClr val="33CCCC"/>
                    </a:gs>
                    <a:gs pos="100000">
                      <a:srgbClr val="33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0" name="Arc 76">
                  <a:extLst>
                    <a:ext uri="{FF2B5EF4-FFF2-40B4-BE49-F238E27FC236}">
                      <a16:creationId xmlns:a16="http://schemas.microsoft.com/office/drawing/2014/main" id="{AF6B1D1E-7BA0-4472-BDD0-2C4A9F8F3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780000">
                  <a:off x="4539" y="3264"/>
                  <a:ext cx="837" cy="172"/>
                </a:xfrm>
                <a:custGeom>
                  <a:avLst/>
                  <a:gdLst>
                    <a:gd name="G0" fmla="+- 21556 0 0"/>
                    <a:gd name="G1" fmla="+- 21600 0 0"/>
                    <a:gd name="G2" fmla="+- 21600 0 0"/>
                    <a:gd name="T0" fmla="*/ 0 w 43156"/>
                    <a:gd name="T1" fmla="*/ 20224 h 21600"/>
                    <a:gd name="T2" fmla="*/ 43156 w 43156"/>
                    <a:gd name="T3" fmla="*/ 21600 h 21600"/>
                    <a:gd name="T4" fmla="*/ 21556 w 4315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56" h="21600" fill="none" extrusionOk="0">
                      <a:moveTo>
                        <a:pt x="-1" y="20223"/>
                      </a:moveTo>
                      <a:cubicBezTo>
                        <a:pt x="725" y="8852"/>
                        <a:pt x="10160" y="0"/>
                        <a:pt x="21556" y="0"/>
                      </a:cubicBezTo>
                      <a:cubicBezTo>
                        <a:pt x="33485" y="0"/>
                        <a:pt x="43156" y="9670"/>
                        <a:pt x="43156" y="21600"/>
                      </a:cubicBezTo>
                    </a:path>
                    <a:path w="43156" h="21600" stroke="0" extrusionOk="0">
                      <a:moveTo>
                        <a:pt x="-1" y="20223"/>
                      </a:moveTo>
                      <a:cubicBezTo>
                        <a:pt x="725" y="8852"/>
                        <a:pt x="10160" y="0"/>
                        <a:pt x="21556" y="0"/>
                      </a:cubicBezTo>
                      <a:cubicBezTo>
                        <a:pt x="33485" y="0"/>
                        <a:pt x="43156" y="9670"/>
                        <a:pt x="43156" y="21600"/>
                      </a:cubicBezTo>
                      <a:lnTo>
                        <a:pt x="21556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Oval 77">
                  <a:extLst>
                    <a:ext uri="{FF2B5EF4-FFF2-40B4-BE49-F238E27FC236}">
                      <a16:creationId xmlns:a16="http://schemas.microsoft.com/office/drawing/2014/main" id="{A93B9C18-F234-4ED0-B04B-EF5FE1D15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804873">
                  <a:off x="4517" y="2655"/>
                  <a:ext cx="836" cy="345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Arc 78">
                  <a:extLst>
                    <a:ext uri="{FF2B5EF4-FFF2-40B4-BE49-F238E27FC236}">
                      <a16:creationId xmlns:a16="http://schemas.microsoft.com/office/drawing/2014/main" id="{EEBAC9F5-793E-4D5C-8476-FF188D7B5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780000" flipH="1" flipV="1">
                  <a:off x="4496" y="3400"/>
                  <a:ext cx="838" cy="204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389 w 43200"/>
                    <a:gd name="T1" fmla="*/ 25678 h 25678"/>
                    <a:gd name="T2" fmla="*/ 43200 w 43200"/>
                    <a:gd name="T3" fmla="*/ 21600 h 25678"/>
                    <a:gd name="T4" fmla="*/ 21600 w 43200"/>
                    <a:gd name="T5" fmla="*/ 21600 h 25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678" fill="none" extrusionOk="0">
                      <a:moveTo>
                        <a:pt x="388" y="25678"/>
                      </a:moveTo>
                      <a:cubicBezTo>
                        <a:pt x="130" y="24334"/>
                        <a:pt x="0" y="229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5678" stroke="0" extrusionOk="0">
                      <a:moveTo>
                        <a:pt x="388" y="25678"/>
                      </a:moveTo>
                      <a:cubicBezTo>
                        <a:pt x="130" y="24334"/>
                        <a:pt x="0" y="229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33CCCC">
                        <a:gamma/>
                        <a:shade val="46275"/>
                        <a:invGamma/>
                      </a:srgbClr>
                    </a:gs>
                    <a:gs pos="50000">
                      <a:srgbClr val="33CCCC"/>
                    </a:gs>
                    <a:gs pos="100000">
                      <a:srgbClr val="33CCCC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Group 79">
                <a:extLst>
                  <a:ext uri="{FF2B5EF4-FFF2-40B4-BE49-F238E27FC236}">
                    <a16:creationId xmlns:a16="http://schemas.microsoft.com/office/drawing/2014/main" id="{028E1B66-463E-4A37-A237-9D41B9EC80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6" y="2976"/>
                <a:ext cx="880" cy="340"/>
                <a:chOff x="4496" y="2972"/>
                <a:chExt cx="880" cy="340"/>
              </a:xfrm>
            </p:grpSpPr>
            <p:sp>
              <p:nvSpPr>
                <p:cNvPr id="47" name="Arc 80">
                  <a:extLst>
                    <a:ext uri="{FF2B5EF4-FFF2-40B4-BE49-F238E27FC236}">
                      <a16:creationId xmlns:a16="http://schemas.microsoft.com/office/drawing/2014/main" id="{9F01817D-0C77-4977-8340-09E123596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780000">
                  <a:off x="4539" y="2972"/>
                  <a:ext cx="837" cy="172"/>
                </a:xfrm>
                <a:custGeom>
                  <a:avLst/>
                  <a:gdLst>
                    <a:gd name="G0" fmla="+- 21556 0 0"/>
                    <a:gd name="G1" fmla="+- 21600 0 0"/>
                    <a:gd name="G2" fmla="+- 21600 0 0"/>
                    <a:gd name="T0" fmla="*/ 0 w 43156"/>
                    <a:gd name="T1" fmla="*/ 20224 h 21600"/>
                    <a:gd name="T2" fmla="*/ 43156 w 43156"/>
                    <a:gd name="T3" fmla="*/ 21600 h 21600"/>
                    <a:gd name="T4" fmla="*/ 21556 w 43156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56" h="21600" fill="none" extrusionOk="0">
                      <a:moveTo>
                        <a:pt x="-1" y="20223"/>
                      </a:moveTo>
                      <a:cubicBezTo>
                        <a:pt x="725" y="8852"/>
                        <a:pt x="10160" y="0"/>
                        <a:pt x="21556" y="0"/>
                      </a:cubicBezTo>
                      <a:cubicBezTo>
                        <a:pt x="33485" y="0"/>
                        <a:pt x="43156" y="9670"/>
                        <a:pt x="43156" y="21600"/>
                      </a:cubicBezTo>
                    </a:path>
                    <a:path w="43156" h="21600" stroke="0" extrusionOk="0">
                      <a:moveTo>
                        <a:pt x="-1" y="20223"/>
                      </a:moveTo>
                      <a:cubicBezTo>
                        <a:pt x="725" y="8852"/>
                        <a:pt x="10160" y="0"/>
                        <a:pt x="21556" y="0"/>
                      </a:cubicBezTo>
                      <a:cubicBezTo>
                        <a:pt x="33485" y="0"/>
                        <a:pt x="43156" y="9670"/>
                        <a:pt x="43156" y="21600"/>
                      </a:cubicBezTo>
                      <a:lnTo>
                        <a:pt x="21556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Arc 81">
                  <a:extLst>
                    <a:ext uri="{FF2B5EF4-FFF2-40B4-BE49-F238E27FC236}">
                      <a16:creationId xmlns:a16="http://schemas.microsoft.com/office/drawing/2014/main" id="{611B7127-8BAE-4C97-A3D2-9931E005C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780000" flipH="1" flipV="1">
                  <a:off x="4496" y="3108"/>
                  <a:ext cx="838" cy="204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389 w 43200"/>
                    <a:gd name="T1" fmla="*/ 25678 h 25678"/>
                    <a:gd name="T2" fmla="*/ 43200 w 43200"/>
                    <a:gd name="T3" fmla="*/ 21600 h 25678"/>
                    <a:gd name="T4" fmla="*/ 21600 w 43200"/>
                    <a:gd name="T5" fmla="*/ 21600 h 25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25678" fill="none" extrusionOk="0">
                      <a:moveTo>
                        <a:pt x="388" y="25678"/>
                      </a:moveTo>
                      <a:cubicBezTo>
                        <a:pt x="130" y="24334"/>
                        <a:pt x="0" y="229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</a:path>
                    <a:path w="43200" h="25678" stroke="0" extrusionOk="0">
                      <a:moveTo>
                        <a:pt x="388" y="25678"/>
                      </a:moveTo>
                      <a:cubicBezTo>
                        <a:pt x="130" y="24334"/>
                        <a:pt x="0" y="2296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199" y="9670"/>
                        <a:pt x="43199" y="21599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rgbClr val="33CCCC">
                              <a:gamma/>
                              <a:shade val="46275"/>
                              <a:invGamma/>
                            </a:srgbClr>
                          </a:gs>
                          <a:gs pos="50000">
                            <a:srgbClr val="33CCCC"/>
                          </a:gs>
                          <a:gs pos="100000">
                            <a:srgbClr val="33CCCC">
                              <a:gamma/>
                              <a:shade val="46275"/>
                              <a:invGamma/>
                            </a:srgbClr>
                          </a:gs>
                        </a:gsLst>
                        <a:lin ang="0" scaled="1"/>
                      </a:gra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4" name="Line 82">
                <a:extLst>
                  <a:ext uri="{FF2B5EF4-FFF2-40B4-BE49-F238E27FC236}">
                    <a16:creationId xmlns:a16="http://schemas.microsoft.com/office/drawing/2014/main" id="{3DEB79C9-EED9-4FE9-BC85-D34E79C84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04" y="3120"/>
                <a:ext cx="44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83">
                <a:extLst>
                  <a:ext uri="{FF2B5EF4-FFF2-40B4-BE49-F238E27FC236}">
                    <a16:creationId xmlns:a16="http://schemas.microsoft.com/office/drawing/2014/main" id="{1FAAF884-F4B3-4FCF-90D2-60FE6F4D1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1" y="3120"/>
                <a:ext cx="238" cy="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84">
                <a:extLst>
                  <a:ext uri="{FF2B5EF4-FFF2-40B4-BE49-F238E27FC236}">
                    <a16:creationId xmlns:a16="http://schemas.microsoft.com/office/drawing/2014/main" id="{8EE7B8B3-AA69-4D50-9C6B-C4BCBC69D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04" y="2529"/>
                <a:ext cx="0" cy="5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53" name="Object 85">
            <a:extLst>
              <a:ext uri="{FF2B5EF4-FFF2-40B4-BE49-F238E27FC236}">
                <a16:creationId xmlns:a16="http://schemas.microsoft.com/office/drawing/2014/main" id="{89E80B08-A869-4620-9A3D-15881567F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798335"/>
              </p:ext>
            </p:extLst>
          </p:nvPr>
        </p:nvGraphicFramePr>
        <p:xfrm>
          <a:off x="7718695" y="3512212"/>
          <a:ext cx="277812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1" name="公式" r:id="rId11" imgW="126720" imgH="139680" progId="Equation.3">
                  <p:embed/>
                </p:oleObj>
              </mc:Choice>
              <mc:Fallback>
                <p:oleObj name="公式" r:id="rId11" imgW="126720" imgH="139680" progId="Equation.3">
                  <p:embed/>
                  <p:pic>
                    <p:nvPicPr>
                      <p:cNvPr id="102" name="Object 85">
                        <a:extLst>
                          <a:ext uri="{FF2B5EF4-FFF2-40B4-BE49-F238E27FC236}">
                            <a16:creationId xmlns:a16="http://schemas.microsoft.com/office/drawing/2014/main" id="{DEE27BC5-A9E2-4C9B-8BFC-826445C339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8695" y="3512212"/>
                        <a:ext cx="277812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CEDE7ADB-93E6-42E5-A652-4E48CBCE4439}"/>
                  </a:ext>
                </a:extLst>
              </p:cNvPr>
              <p:cNvSpPr txBox="1"/>
              <p:nvPr/>
            </p:nvSpPr>
            <p:spPr>
              <a:xfrm>
                <a:off x="720322" y="2521612"/>
                <a:ext cx="24978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28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不含字母</a:t>
                </a:r>
                <a14:m>
                  <m:oMath xmlns:m="http://schemas.openxmlformats.org/officeDocument/2006/math">
                    <m:r>
                      <a:rPr lang="en-US" altLang="zh-CN" sz="2800" b="1" i="0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endParaRPr lang="zh-CN" altLang="en-US" sz="2800" b="1" kern="100" dirty="0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CEDE7ADB-93E6-42E5-A652-4E48CBCE4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22" y="2521612"/>
                <a:ext cx="2497800" cy="523220"/>
              </a:xfrm>
              <a:prstGeom prst="rect">
                <a:avLst/>
              </a:prstGeom>
              <a:blipFill>
                <a:blip r:embed="rId13"/>
                <a:stretch>
                  <a:fillRect l="-4878"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2">
            <a:extLst>
              <a:ext uri="{FF2B5EF4-FFF2-40B4-BE49-F238E27FC236}">
                <a16:creationId xmlns:a16="http://schemas.microsoft.com/office/drawing/2014/main" id="{A2BAF530-9E47-40F4-8F42-E942B50C5638}"/>
              </a:ext>
            </a:extLst>
          </p:cNvPr>
          <p:cNvGrpSpPr>
            <a:grpSpLocks/>
          </p:cNvGrpSpPr>
          <p:nvPr/>
        </p:nvGrpSpPr>
        <p:grpSpPr bwMode="auto">
          <a:xfrm>
            <a:off x="3519393" y="1848512"/>
            <a:ext cx="1981200" cy="2746375"/>
            <a:chOff x="4368" y="362"/>
            <a:chExt cx="1248" cy="1730"/>
          </a:xfrm>
        </p:grpSpPr>
        <p:sp>
          <p:nvSpPr>
            <p:cNvPr id="56" name="Line 3">
              <a:extLst>
                <a:ext uri="{FF2B5EF4-FFF2-40B4-BE49-F238E27FC236}">
                  <a16:creationId xmlns:a16="http://schemas.microsoft.com/office/drawing/2014/main" id="{485ADC44-FAA5-4BCE-A28F-6B440E00D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4" y="1450"/>
              <a:ext cx="6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4">
              <a:extLst>
                <a:ext uri="{FF2B5EF4-FFF2-40B4-BE49-F238E27FC236}">
                  <a16:creationId xmlns:a16="http://schemas.microsoft.com/office/drawing/2014/main" id="{79FFFA28-AF74-409C-B498-B69FA7E577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4" y="362"/>
              <a:ext cx="0" cy="1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5">
              <a:extLst>
                <a:ext uri="{FF2B5EF4-FFF2-40B4-BE49-F238E27FC236}">
                  <a16:creationId xmlns:a16="http://schemas.microsoft.com/office/drawing/2014/main" id="{597A66D0-5A8A-4506-98AC-E3D9B6A87D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83" y="1450"/>
              <a:ext cx="431" cy="4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" name="Object 6">
              <a:extLst>
                <a:ext uri="{FF2B5EF4-FFF2-40B4-BE49-F238E27FC236}">
                  <a16:creationId xmlns:a16="http://schemas.microsoft.com/office/drawing/2014/main" id="{6E677386-226F-4E18-B4F3-0A25BC10DB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1769595"/>
                </p:ext>
              </p:extLst>
            </p:nvPr>
          </p:nvGraphicFramePr>
          <p:xfrm>
            <a:off x="4368" y="1883"/>
            <a:ext cx="18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2" name="Equation" r:id="rId14" imgW="126720" imgH="139680" progId="Equation.DSMT4">
                    <p:embed/>
                  </p:oleObj>
                </mc:Choice>
                <mc:Fallback>
                  <p:oleObj name="Equation" r:id="rId14" imgW="126720" imgH="139680" progId="Equation.DSMT4">
                    <p:embed/>
                    <p:pic>
                      <p:nvPicPr>
                        <p:cNvPr id="134" name="Object 6">
                          <a:extLst>
                            <a:ext uri="{FF2B5EF4-FFF2-40B4-BE49-F238E27FC236}">
                              <a16:creationId xmlns:a16="http://schemas.microsoft.com/office/drawing/2014/main" id="{76FF1348-4C9C-4980-8EE7-49633BE742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883"/>
                          <a:ext cx="18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7">
              <a:extLst>
                <a:ext uri="{FF2B5EF4-FFF2-40B4-BE49-F238E27FC236}">
                  <a16:creationId xmlns:a16="http://schemas.microsoft.com/office/drawing/2014/main" id="{8C936815-1790-4C1A-AC7E-BE95526A20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518762"/>
                </p:ext>
              </p:extLst>
            </p:nvPr>
          </p:nvGraphicFramePr>
          <p:xfrm>
            <a:off x="5408" y="1483"/>
            <a:ext cx="208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3" name="Equation" r:id="rId16" imgW="139680" imgH="164880" progId="Equation.DSMT4">
                    <p:embed/>
                  </p:oleObj>
                </mc:Choice>
                <mc:Fallback>
                  <p:oleObj name="Equation" r:id="rId16" imgW="139680" imgH="164880" progId="Equation.DSMT4">
                    <p:embed/>
                    <p:pic>
                      <p:nvPicPr>
                        <p:cNvPr id="135" name="Object 7">
                          <a:extLst>
                            <a:ext uri="{FF2B5EF4-FFF2-40B4-BE49-F238E27FC236}">
                              <a16:creationId xmlns:a16="http://schemas.microsoft.com/office/drawing/2014/main" id="{6B503D81-59EA-4EA5-88E9-7471665425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" y="1483"/>
                          <a:ext cx="208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8">
              <a:extLst>
                <a:ext uri="{FF2B5EF4-FFF2-40B4-BE49-F238E27FC236}">
                  <a16:creationId xmlns:a16="http://schemas.microsoft.com/office/drawing/2014/main" id="{E7D80B8E-05E9-4657-A3A8-1AEF9204DD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7433841"/>
                </p:ext>
              </p:extLst>
            </p:nvPr>
          </p:nvGraphicFramePr>
          <p:xfrm>
            <a:off x="4708" y="384"/>
            <a:ext cx="186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4" name="Equation" r:id="rId18" imgW="126720" imgH="126720" progId="Equation.DSMT4">
                    <p:embed/>
                  </p:oleObj>
                </mc:Choice>
                <mc:Fallback>
                  <p:oleObj name="Equation" r:id="rId18" imgW="126720" imgH="126720" progId="Equation.DSMT4">
                    <p:embed/>
                    <p:pic>
                      <p:nvPicPr>
                        <p:cNvPr id="136" name="Object 8">
                          <a:extLst>
                            <a:ext uri="{FF2B5EF4-FFF2-40B4-BE49-F238E27FC236}">
                              <a16:creationId xmlns:a16="http://schemas.microsoft.com/office/drawing/2014/main" id="{D651F229-A3D5-474A-A69C-196CFBD351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8" y="384"/>
                          <a:ext cx="186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oup 9">
            <a:extLst>
              <a:ext uri="{FF2B5EF4-FFF2-40B4-BE49-F238E27FC236}">
                <a16:creationId xmlns:a16="http://schemas.microsoft.com/office/drawing/2014/main" id="{29314419-AC54-4809-997C-5BBF4D9B4895}"/>
              </a:ext>
            </a:extLst>
          </p:cNvPr>
          <p:cNvGrpSpPr>
            <a:grpSpLocks/>
          </p:cNvGrpSpPr>
          <p:nvPr/>
        </p:nvGrpSpPr>
        <p:grpSpPr bwMode="auto">
          <a:xfrm>
            <a:off x="3809906" y="2188237"/>
            <a:ext cx="1162050" cy="2500313"/>
            <a:chOff x="4551" y="576"/>
            <a:chExt cx="732" cy="1575"/>
          </a:xfrm>
        </p:grpSpPr>
        <p:grpSp>
          <p:nvGrpSpPr>
            <p:cNvPr id="70" name="Group 10">
              <a:extLst>
                <a:ext uri="{FF2B5EF4-FFF2-40B4-BE49-F238E27FC236}">
                  <a16:creationId xmlns:a16="http://schemas.microsoft.com/office/drawing/2014/main" id="{3AA05742-1D5D-4FEE-8681-DEF3FD749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3" y="625"/>
              <a:ext cx="720" cy="1526"/>
              <a:chOff x="4563" y="625"/>
              <a:chExt cx="720" cy="1526"/>
            </a:xfrm>
          </p:grpSpPr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B49B3478-ABAE-4B43-AEC7-EFFE0A727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5" y="720"/>
                <a:ext cx="704" cy="1328"/>
              </a:xfrm>
              <a:custGeom>
                <a:avLst/>
                <a:gdLst>
                  <a:gd name="T0" fmla="*/ 768 w 768"/>
                  <a:gd name="T1" fmla="*/ 0 h 1536"/>
                  <a:gd name="T2" fmla="*/ 768 w 768"/>
                  <a:gd name="T3" fmla="*/ 1536 h 1536"/>
                  <a:gd name="T4" fmla="*/ 0 w 768"/>
                  <a:gd name="T5" fmla="*/ 1536 h 1536"/>
                  <a:gd name="T6" fmla="*/ 0 w 768"/>
                  <a:gd name="T7" fmla="*/ 0 h 1536"/>
                  <a:gd name="T8" fmla="*/ 768 w 768"/>
                  <a:gd name="T9" fmla="*/ 0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8" h="1536">
                    <a:moveTo>
                      <a:pt x="768" y="0"/>
                    </a:moveTo>
                    <a:lnTo>
                      <a:pt x="768" y="1536"/>
                    </a:lnTo>
                    <a:lnTo>
                      <a:pt x="0" y="1536"/>
                    </a:lnTo>
                    <a:lnTo>
                      <a:pt x="0" y="0"/>
                    </a:lnTo>
                    <a:lnTo>
                      <a:pt x="76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260"/>
                  </a:gs>
                  <a:gs pos="50000">
                    <a:srgbClr val="009999"/>
                  </a:gs>
                  <a:gs pos="100000">
                    <a:srgbClr val="006260"/>
                  </a:gs>
                </a:gsLst>
                <a:lin ang="0" scaled="1"/>
              </a:gradFill>
              <a:ln w="6350" cmpd="sng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Oval 12">
                <a:extLst>
                  <a:ext uri="{FF2B5EF4-FFF2-40B4-BE49-F238E27FC236}">
                    <a16:creationId xmlns:a16="http://schemas.microsoft.com/office/drawing/2014/main" id="{D10A1661-D2A0-4D60-8101-290CD22C2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" y="625"/>
                <a:ext cx="705" cy="177"/>
              </a:xfrm>
              <a:prstGeom prst="ellipse">
                <a:avLst/>
              </a:prstGeom>
              <a:gradFill rotWithShape="0">
                <a:gsLst>
                  <a:gs pos="0">
                    <a:srgbClr val="006260"/>
                  </a:gs>
                  <a:gs pos="50000">
                    <a:srgbClr val="009999"/>
                  </a:gs>
                  <a:gs pos="100000">
                    <a:srgbClr val="006260"/>
                  </a:gs>
                </a:gsLst>
                <a:lin ang="0" scaled="1"/>
              </a:gradFill>
              <a:ln w="9525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8" name="Arc 13">
                <a:extLst>
                  <a:ext uri="{FF2B5EF4-FFF2-40B4-BE49-F238E27FC236}">
                    <a16:creationId xmlns:a16="http://schemas.microsoft.com/office/drawing/2014/main" id="{C52D1DD7-F128-4A0A-BD51-94614774B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" y="1969"/>
                <a:ext cx="691" cy="109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43199"/>
                  <a:gd name="T1" fmla="*/ 21450 h 27406"/>
                  <a:gd name="T2" fmla="*/ 42404 w 43199"/>
                  <a:gd name="T3" fmla="*/ 27406 h 27406"/>
                  <a:gd name="T4" fmla="*/ 21599 w 43199"/>
                  <a:gd name="T5" fmla="*/ 21600 h 27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9" h="27406" fill="none" extrusionOk="0">
                    <a:moveTo>
                      <a:pt x="-1" y="21449"/>
                    </a:moveTo>
                    <a:cubicBezTo>
                      <a:pt x="81" y="9579"/>
                      <a:pt x="9728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3562"/>
                      <a:pt x="42931" y="25515"/>
                      <a:pt x="42404" y="27406"/>
                    </a:cubicBezTo>
                  </a:path>
                  <a:path w="43199" h="27406" stroke="0" extrusionOk="0">
                    <a:moveTo>
                      <a:pt x="-1" y="21449"/>
                    </a:moveTo>
                    <a:cubicBezTo>
                      <a:pt x="81" y="9579"/>
                      <a:pt x="9728" y="0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3562"/>
                      <a:pt x="42931" y="25515"/>
                      <a:pt x="42404" y="27406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260"/>
                  </a:gs>
                  <a:gs pos="50000">
                    <a:srgbClr val="009999"/>
                  </a:gs>
                  <a:gs pos="100000">
                    <a:srgbClr val="006260"/>
                  </a:gs>
                </a:gsLst>
                <a:lin ang="0" scaled="1"/>
              </a:gradFill>
              <a:ln w="9525">
                <a:solidFill>
                  <a:srgbClr val="009999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9" name="Arc 14">
                <a:extLst>
                  <a:ext uri="{FF2B5EF4-FFF2-40B4-BE49-F238E27FC236}">
                    <a16:creationId xmlns:a16="http://schemas.microsoft.com/office/drawing/2014/main" id="{884B3C17-C386-45CE-9F35-6536C4E0C40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563" y="2016"/>
                <a:ext cx="720" cy="135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696 w 43200"/>
                  <a:gd name="T1" fmla="*/ 27039 h 27039"/>
                  <a:gd name="T2" fmla="*/ 43200 w 43200"/>
                  <a:gd name="T3" fmla="*/ 21600 h 27039"/>
                  <a:gd name="T4" fmla="*/ 21600 w 43200"/>
                  <a:gd name="T5" fmla="*/ 21600 h 27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7039" fill="none" extrusionOk="0">
                    <a:moveTo>
                      <a:pt x="695" y="27039"/>
                    </a:moveTo>
                    <a:cubicBezTo>
                      <a:pt x="233" y="25262"/>
                      <a:pt x="0" y="2343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</a:path>
                  <a:path w="43200" h="27039" stroke="0" extrusionOk="0">
                    <a:moveTo>
                      <a:pt x="695" y="27039"/>
                    </a:moveTo>
                    <a:cubicBezTo>
                      <a:pt x="233" y="25262"/>
                      <a:pt x="0" y="2343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199" y="9670"/>
                      <a:pt x="43199" y="21599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6260"/>
                  </a:gs>
                  <a:gs pos="50000">
                    <a:srgbClr val="009999"/>
                  </a:gs>
                  <a:gs pos="100000">
                    <a:srgbClr val="006260"/>
                  </a:gs>
                </a:gsLst>
                <a:lin ang="0" scaled="1"/>
              </a:gradFill>
              <a:ln w="9525">
                <a:solidFill>
                  <a:srgbClr val="0099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1" name="Line 15">
              <a:extLst>
                <a:ext uri="{FF2B5EF4-FFF2-40B4-BE49-F238E27FC236}">
                  <a16:creationId xmlns:a16="http://schemas.microsoft.com/office/drawing/2014/main" id="{4F256E3E-BE98-4EB9-87B8-62A7F0897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06" y="1440"/>
              <a:ext cx="129" cy="1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E8432A99-ECA9-4528-A0B5-5135E3838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4" y="791"/>
              <a:ext cx="0" cy="6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7">
              <a:extLst>
                <a:ext uri="{FF2B5EF4-FFF2-40B4-BE49-F238E27FC236}">
                  <a16:creationId xmlns:a16="http://schemas.microsoft.com/office/drawing/2014/main" id="{AE455255-6981-4773-A7B1-6AEC0CA87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3" y="1450"/>
              <a:ext cx="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8">
              <a:extLst>
                <a:ext uri="{FF2B5EF4-FFF2-40B4-BE49-F238E27FC236}">
                  <a16:creationId xmlns:a16="http://schemas.microsoft.com/office/drawing/2014/main" id="{492C93DA-39A6-45DF-BB92-0425108A0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" y="1547"/>
              <a:ext cx="277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19">
              <a:extLst>
                <a:ext uri="{FF2B5EF4-FFF2-40B4-BE49-F238E27FC236}">
                  <a16:creationId xmlns:a16="http://schemas.microsoft.com/office/drawing/2014/main" id="{BF53294B-37E2-4A9B-8BD4-BEF4635C1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8" y="5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" name="Text Box 37">
            <a:extLst>
              <a:ext uri="{FF2B5EF4-FFF2-40B4-BE49-F238E27FC236}">
                <a16:creationId xmlns:a16="http://schemas.microsoft.com/office/drawing/2014/main" id="{97E64A92-F2D2-4A6A-8D8F-A8D4D6887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318" y="3370925"/>
            <a:ext cx="754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zh-CN" altLang="zh-CN" sz="2800" b="1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81" name="Object 38">
            <a:extLst>
              <a:ext uri="{FF2B5EF4-FFF2-40B4-BE49-F238E27FC236}">
                <a16:creationId xmlns:a16="http://schemas.microsoft.com/office/drawing/2014/main" id="{6BC5722B-CDC6-4455-858F-7A28AE163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451051"/>
              </p:ext>
            </p:extLst>
          </p:nvPr>
        </p:nvGraphicFramePr>
        <p:xfrm>
          <a:off x="4113118" y="3402675"/>
          <a:ext cx="29686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5" name="公式" r:id="rId20" imgW="126720" imgH="139680" progId="Equation.3">
                  <p:embed/>
                </p:oleObj>
              </mc:Choice>
              <mc:Fallback>
                <p:oleObj name="公式" r:id="rId20" imgW="126720" imgH="139680" progId="Equation.3">
                  <p:embed/>
                  <p:pic>
                    <p:nvPicPr>
                      <p:cNvPr id="149" name="Object 38">
                        <a:extLst>
                          <a:ext uri="{FF2B5EF4-FFF2-40B4-BE49-F238E27FC236}">
                            <a16:creationId xmlns:a16="http://schemas.microsoft.com/office/drawing/2014/main" id="{75BFC9C1-B8BE-492C-BEFA-F6BDAAB0B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118" y="3402675"/>
                        <a:ext cx="29686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39">
            <a:extLst>
              <a:ext uri="{FF2B5EF4-FFF2-40B4-BE49-F238E27FC236}">
                <a16:creationId xmlns:a16="http://schemas.microsoft.com/office/drawing/2014/main" id="{16810645-3175-45D5-AA21-690D1DBAB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054704"/>
              </p:ext>
            </p:extLst>
          </p:nvPr>
        </p:nvGraphicFramePr>
        <p:xfrm>
          <a:off x="3519393" y="3370925"/>
          <a:ext cx="355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6" name="Equation" r:id="rId22" imgW="152280" imgH="177480" progId="Equation.DSMT4">
                  <p:embed/>
                </p:oleObj>
              </mc:Choice>
              <mc:Fallback>
                <p:oleObj name="Equation" r:id="rId22" imgW="152280" imgH="177480" progId="Equation.DSMT4">
                  <p:embed/>
                  <p:pic>
                    <p:nvPicPr>
                      <p:cNvPr id="150" name="Object 39">
                        <a:extLst>
                          <a:ext uri="{FF2B5EF4-FFF2-40B4-BE49-F238E27FC236}">
                            <a16:creationId xmlns:a16="http://schemas.microsoft.com/office/drawing/2014/main" id="{1CEF1479-6304-4F50-B9EF-5B9AFE055E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393" y="3370925"/>
                        <a:ext cx="355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Group 42">
            <a:extLst>
              <a:ext uri="{FF2B5EF4-FFF2-40B4-BE49-F238E27FC236}">
                <a16:creationId xmlns:a16="http://schemas.microsoft.com/office/drawing/2014/main" id="{E9AFBFD7-BCF0-4A6D-BE8F-11511A1CC7E6}"/>
              </a:ext>
            </a:extLst>
          </p:cNvPr>
          <p:cNvGrpSpPr>
            <a:grpSpLocks/>
          </p:cNvGrpSpPr>
          <p:nvPr/>
        </p:nvGrpSpPr>
        <p:grpSpPr bwMode="auto">
          <a:xfrm>
            <a:off x="3868643" y="3423312"/>
            <a:ext cx="1098550" cy="288925"/>
            <a:chOff x="3168" y="2842"/>
            <a:chExt cx="692" cy="182"/>
          </a:xfrm>
        </p:grpSpPr>
        <p:sp>
          <p:nvSpPr>
            <p:cNvPr id="84" name="Arc 43">
              <a:extLst>
                <a:ext uri="{FF2B5EF4-FFF2-40B4-BE49-F238E27FC236}">
                  <a16:creationId xmlns:a16="http://schemas.microsoft.com/office/drawing/2014/main" id="{F07832A4-EE88-45A3-B9C1-73F53DBB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2842"/>
              <a:ext cx="691" cy="86"/>
            </a:xfrm>
            <a:custGeom>
              <a:avLst/>
              <a:gdLst>
                <a:gd name="G0" fmla="+- 21599 0 0"/>
                <a:gd name="G1" fmla="+- 21600 0 0"/>
                <a:gd name="G2" fmla="+- 21600 0 0"/>
                <a:gd name="T0" fmla="*/ 0 w 43199"/>
                <a:gd name="T1" fmla="*/ 21450 h 21600"/>
                <a:gd name="T2" fmla="*/ 43199 w 43199"/>
                <a:gd name="T3" fmla="*/ 21600 h 21600"/>
                <a:gd name="T4" fmla="*/ 21599 w 431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9" h="21600" fill="none" extrusionOk="0">
                  <a:moveTo>
                    <a:pt x="-1" y="21449"/>
                  </a:moveTo>
                  <a:cubicBezTo>
                    <a:pt x="81" y="9579"/>
                    <a:pt x="9728" y="0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</a:path>
                <a:path w="43199" h="21600" stroke="0" extrusionOk="0">
                  <a:moveTo>
                    <a:pt x="-1" y="21449"/>
                  </a:moveTo>
                  <a:cubicBezTo>
                    <a:pt x="81" y="9579"/>
                    <a:pt x="9728" y="0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  <a:lnTo>
                    <a:pt x="21599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Arc 44">
              <a:extLst>
                <a:ext uri="{FF2B5EF4-FFF2-40B4-BE49-F238E27FC236}">
                  <a16:creationId xmlns:a16="http://schemas.microsoft.com/office/drawing/2014/main" id="{1062B688-DFA7-44A0-B151-BF5FE18710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168" y="2938"/>
              <a:ext cx="691" cy="86"/>
            </a:xfrm>
            <a:custGeom>
              <a:avLst/>
              <a:gdLst>
                <a:gd name="G0" fmla="+- 21599 0 0"/>
                <a:gd name="G1" fmla="+- 21600 0 0"/>
                <a:gd name="G2" fmla="+- 21600 0 0"/>
                <a:gd name="T0" fmla="*/ 0 w 43199"/>
                <a:gd name="T1" fmla="*/ 21450 h 21600"/>
                <a:gd name="T2" fmla="*/ 43199 w 43199"/>
                <a:gd name="T3" fmla="*/ 21600 h 21600"/>
                <a:gd name="T4" fmla="*/ 21599 w 431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9" h="21600" fill="none" extrusionOk="0">
                  <a:moveTo>
                    <a:pt x="-1" y="21449"/>
                  </a:moveTo>
                  <a:cubicBezTo>
                    <a:pt x="81" y="9579"/>
                    <a:pt x="9728" y="0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</a:path>
                <a:path w="43199" h="21600" stroke="0" extrusionOk="0">
                  <a:moveTo>
                    <a:pt x="-1" y="21449"/>
                  </a:moveTo>
                  <a:cubicBezTo>
                    <a:pt x="81" y="9579"/>
                    <a:pt x="9728" y="0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  <a:lnTo>
                    <a:pt x="21599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6" name="Group 45">
            <a:extLst>
              <a:ext uri="{FF2B5EF4-FFF2-40B4-BE49-F238E27FC236}">
                <a16:creationId xmlns:a16="http://schemas.microsoft.com/office/drawing/2014/main" id="{DCC3E3C1-AD04-409C-AA69-35F36AB723BE}"/>
              </a:ext>
            </a:extLst>
          </p:cNvPr>
          <p:cNvGrpSpPr>
            <a:grpSpLocks/>
          </p:cNvGrpSpPr>
          <p:nvPr/>
        </p:nvGrpSpPr>
        <p:grpSpPr bwMode="auto">
          <a:xfrm>
            <a:off x="4614768" y="2532725"/>
            <a:ext cx="92075" cy="2425700"/>
            <a:chOff x="5058" y="793"/>
            <a:chExt cx="58" cy="1528"/>
          </a:xfrm>
        </p:grpSpPr>
        <p:sp>
          <p:nvSpPr>
            <p:cNvPr id="87" name="Line 46">
              <a:extLst>
                <a:ext uri="{FF2B5EF4-FFF2-40B4-BE49-F238E27FC236}">
                  <a16:creationId xmlns:a16="http://schemas.microsoft.com/office/drawing/2014/main" id="{D303E895-CCEA-413B-BB2E-26E31ECFF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9" y="793"/>
              <a:ext cx="0" cy="1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8" name="Object 47">
              <a:extLst>
                <a:ext uri="{FF2B5EF4-FFF2-40B4-BE49-F238E27FC236}">
                  <a16:creationId xmlns:a16="http://schemas.microsoft.com/office/drawing/2014/main" id="{D30C991A-947E-4A2A-B319-37202864EA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2509704"/>
                </p:ext>
              </p:extLst>
            </p:nvPr>
          </p:nvGraphicFramePr>
          <p:xfrm>
            <a:off x="5058" y="2208"/>
            <a:ext cx="58" cy="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7" name="Equation" r:id="rId24" imgW="88560" imgH="177480" progId="Equation.DSMT4">
                    <p:embed/>
                  </p:oleObj>
                </mc:Choice>
                <mc:Fallback>
                  <p:oleObj name="Equation" r:id="rId24" imgW="88560" imgH="177480" progId="Equation.DSMT4">
                    <p:embed/>
                    <p:pic>
                      <p:nvPicPr>
                        <p:cNvPr id="156" name="Object 47">
                          <a:extLst>
                            <a:ext uri="{FF2B5EF4-FFF2-40B4-BE49-F238E27FC236}">
                              <a16:creationId xmlns:a16="http://schemas.microsoft.com/office/drawing/2014/main" id="{F3F48829-3259-401B-BEE0-C8F47D29A5A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8" y="2208"/>
                          <a:ext cx="58" cy="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9" name="Group 48">
            <a:extLst>
              <a:ext uri="{FF2B5EF4-FFF2-40B4-BE49-F238E27FC236}">
                <a16:creationId xmlns:a16="http://schemas.microsoft.com/office/drawing/2014/main" id="{03406F86-521F-4C6E-88F7-F553619C0B77}"/>
              </a:ext>
            </a:extLst>
          </p:cNvPr>
          <p:cNvGrpSpPr>
            <a:grpSpLocks/>
          </p:cNvGrpSpPr>
          <p:nvPr/>
        </p:nvGrpSpPr>
        <p:grpSpPr bwMode="auto">
          <a:xfrm>
            <a:off x="4203606" y="2874037"/>
            <a:ext cx="436562" cy="334963"/>
            <a:chOff x="4799" y="1008"/>
            <a:chExt cx="275" cy="211"/>
          </a:xfrm>
        </p:grpSpPr>
        <p:graphicFrame>
          <p:nvGraphicFramePr>
            <p:cNvPr id="90" name="Object 49">
              <a:extLst>
                <a:ext uri="{FF2B5EF4-FFF2-40B4-BE49-F238E27FC236}">
                  <a16:creationId xmlns:a16="http://schemas.microsoft.com/office/drawing/2014/main" id="{4422D520-3327-4F05-8188-25223E16B2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99" y="1008"/>
            <a:ext cx="259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8" name="Equation" r:id="rId26" imgW="203040" imgH="164880" progId="Equation.DSMT4">
                    <p:embed/>
                  </p:oleObj>
                </mc:Choice>
                <mc:Fallback>
                  <p:oleObj name="Equation" r:id="rId26" imgW="203040" imgH="164880" progId="Equation.DSMT4">
                    <p:embed/>
                    <p:pic>
                      <p:nvPicPr>
                        <p:cNvPr id="158" name="Object 49">
                          <a:extLst>
                            <a:ext uri="{FF2B5EF4-FFF2-40B4-BE49-F238E27FC236}">
                              <a16:creationId xmlns:a16="http://schemas.microsoft.com/office/drawing/2014/main" id="{95C86F64-5B7A-46B1-A599-157F75DBDD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9" y="1008"/>
                          <a:ext cx="259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Oval 50">
              <a:extLst>
                <a:ext uri="{FF2B5EF4-FFF2-40B4-BE49-F238E27FC236}">
                  <a16:creationId xmlns:a16="http://schemas.microsoft.com/office/drawing/2014/main" id="{CFFB6279-80A7-4D3A-9794-E3668E968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104"/>
              <a:ext cx="34" cy="3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2" name="Object 51">
            <a:extLst>
              <a:ext uri="{FF2B5EF4-FFF2-40B4-BE49-F238E27FC236}">
                <a16:creationId xmlns:a16="http://schemas.microsoft.com/office/drawing/2014/main" id="{5471B11E-2EEB-47E7-9057-69D11E7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23832"/>
              </p:ext>
            </p:extLst>
          </p:nvPr>
        </p:nvGraphicFramePr>
        <p:xfrm>
          <a:off x="4209956" y="3674137"/>
          <a:ext cx="4460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9" name="Equation" r:id="rId28" imgW="482400" imgH="444240" progId="Equation.3">
                  <p:embed/>
                </p:oleObj>
              </mc:Choice>
              <mc:Fallback>
                <p:oleObj name="Equation" r:id="rId28" imgW="482400" imgH="444240" progId="Equation.3">
                  <p:embed/>
                  <p:pic>
                    <p:nvPicPr>
                      <p:cNvPr id="160" name="Object 51">
                        <a:extLst>
                          <a:ext uri="{FF2B5EF4-FFF2-40B4-BE49-F238E27FC236}">
                            <a16:creationId xmlns:a16="http://schemas.microsoft.com/office/drawing/2014/main" id="{D77CC7AF-A6B6-4E41-A8E9-9FA8C29EF2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956" y="3674137"/>
                        <a:ext cx="4460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Oval 52">
            <a:extLst>
              <a:ext uri="{FF2B5EF4-FFF2-40B4-BE49-F238E27FC236}">
                <a16:creationId xmlns:a16="http://schemas.microsoft.com/office/drawing/2014/main" id="{550356F0-7A78-41CC-A102-909A84FB6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418" y="3663025"/>
            <a:ext cx="53975" cy="53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2B46A7E-232E-4A05-B6EF-FB2F06C9C352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C9D88271-B39A-48B6-9042-778120D4413A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B5FEA85-962E-441B-BA80-78A2603F4A08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AFC44CC-C347-4642-9843-3611D8362C4E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40119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C1C311A-066D-45BD-A58B-5D0513689E0E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例如抛物柱面：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E55A6C9-6D45-494F-AC26-86AD57A92E53}"/>
              </a:ext>
            </a:extLst>
          </p:cNvPr>
          <p:cNvSpPr/>
          <p:nvPr/>
        </p:nvSpPr>
        <p:spPr>
          <a:xfrm>
            <a:off x="5538317" y="1911498"/>
            <a:ext cx="3276268" cy="34348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7D93BA5-0E02-497E-BCB2-D2249F87DA8B}"/>
                  </a:ext>
                </a:extLst>
              </p:cNvPr>
              <p:cNvSpPr/>
              <p:nvPr/>
            </p:nvSpPr>
            <p:spPr>
              <a:xfrm>
                <a:off x="385104" y="2970801"/>
                <a:ext cx="4866076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思源黑体 CN Regular" panose="020B0500000000000000"/>
                  </a:rPr>
                  <a:t>母线平行于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𝒛</m:t>
                    </m:r>
                  </m:oMath>
                </a14:m>
                <a:r>
                  <a:rPr lang="zh-CN" altLang="zh-CN" sz="2400" b="1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思源黑体 CN Regular" panose="020B0500000000000000"/>
                  </a:rPr>
                  <a:t>轴，准线为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=2​​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𝑧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思源黑体 CN Regular" panose="020B0500000000000000"/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07D93BA5-0E02-497E-BCB2-D2249F87D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04" y="2970801"/>
                <a:ext cx="4866076" cy="916148"/>
              </a:xfrm>
              <a:prstGeom prst="rect">
                <a:avLst/>
              </a:prstGeom>
              <a:blipFill>
                <a:blip r:embed="rId4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24C8A3B-A092-40B6-85ED-9831159F2FA1}"/>
                  </a:ext>
                </a:extLst>
              </p:cNvPr>
              <p:cNvSpPr/>
              <p:nvPr/>
            </p:nvSpPr>
            <p:spPr>
              <a:xfrm>
                <a:off x="940850" y="1784411"/>
                <a:ext cx="1527213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8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8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=2​​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𝑥</m:t>
                    </m:r>
                  </m:oMath>
                </a14:m>
                <a:r>
                  <a:rPr lang="en-US" altLang="zh-CN" sz="28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思源黑体 CN Regular" panose="020B050000000000000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24C8A3B-A092-40B6-85ED-9831159F2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50" y="1784411"/>
                <a:ext cx="15272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10">
            <a:extLst>
              <a:ext uri="{FF2B5EF4-FFF2-40B4-BE49-F238E27FC236}">
                <a16:creationId xmlns:a16="http://schemas.microsoft.com/office/drawing/2014/main" id="{77EB80A9-3D5C-46DC-AA0E-496394CC6016}"/>
              </a:ext>
            </a:extLst>
          </p:cNvPr>
          <p:cNvGrpSpPr>
            <a:grpSpLocks/>
          </p:cNvGrpSpPr>
          <p:nvPr/>
        </p:nvGrpSpPr>
        <p:grpSpPr bwMode="auto">
          <a:xfrm>
            <a:off x="6808151" y="2638300"/>
            <a:ext cx="901700" cy="1905000"/>
            <a:chOff x="3224" y="1104"/>
            <a:chExt cx="568" cy="1200"/>
          </a:xfrm>
        </p:grpSpPr>
        <p:sp>
          <p:nvSpPr>
            <p:cNvPr id="99" name="Line 11">
              <a:extLst>
                <a:ext uri="{FF2B5EF4-FFF2-40B4-BE49-F238E27FC236}">
                  <a16:creationId xmlns:a16="http://schemas.microsoft.com/office/drawing/2014/main" id="{563667FF-A47F-4B7A-A28D-32575EA62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440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0" name="Group 12">
              <a:extLst>
                <a:ext uri="{FF2B5EF4-FFF2-40B4-BE49-F238E27FC236}">
                  <a16:creationId xmlns:a16="http://schemas.microsoft.com/office/drawing/2014/main" id="{BA33B461-7F62-4526-AF7E-A971DC3C0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4" y="1104"/>
              <a:ext cx="568" cy="1200"/>
              <a:chOff x="3216" y="1104"/>
              <a:chExt cx="568" cy="1200"/>
            </a:xfrm>
          </p:grpSpPr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6F5D6A9A-9301-44EF-AA16-5D7F0D8C4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152"/>
                <a:ext cx="544" cy="900"/>
              </a:xfrm>
              <a:custGeom>
                <a:avLst/>
                <a:gdLst>
                  <a:gd name="T0" fmla="*/ 0 w 544"/>
                  <a:gd name="T1" fmla="*/ 0 h 900"/>
                  <a:gd name="T2" fmla="*/ 0 w 544"/>
                  <a:gd name="T3" fmla="*/ 864 h 900"/>
                  <a:gd name="T4" fmla="*/ 33 w 544"/>
                  <a:gd name="T5" fmla="*/ 856 h 900"/>
                  <a:gd name="T6" fmla="*/ 100 w 544"/>
                  <a:gd name="T7" fmla="*/ 834 h 900"/>
                  <a:gd name="T8" fmla="*/ 278 w 544"/>
                  <a:gd name="T9" fmla="*/ 845 h 900"/>
                  <a:gd name="T10" fmla="*/ 544 w 544"/>
                  <a:gd name="T11" fmla="*/ 900 h 900"/>
                  <a:gd name="T12" fmla="*/ 528 w 544"/>
                  <a:gd name="T13" fmla="*/ 0 h 900"/>
                  <a:gd name="T14" fmla="*/ 288 w 544"/>
                  <a:gd name="T15" fmla="*/ 0 h 900"/>
                  <a:gd name="T16" fmla="*/ 144 w 544"/>
                  <a:gd name="T17" fmla="*/ 0 h 900"/>
                  <a:gd name="T18" fmla="*/ 0 w 544"/>
                  <a:gd name="T19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4" h="900">
                    <a:moveTo>
                      <a:pt x="0" y="0"/>
                    </a:moveTo>
                    <a:lnTo>
                      <a:pt x="0" y="864"/>
                    </a:lnTo>
                    <a:cubicBezTo>
                      <a:pt x="11" y="861"/>
                      <a:pt x="22" y="859"/>
                      <a:pt x="33" y="856"/>
                    </a:cubicBezTo>
                    <a:cubicBezTo>
                      <a:pt x="56" y="849"/>
                      <a:pt x="100" y="834"/>
                      <a:pt x="100" y="834"/>
                    </a:cubicBezTo>
                    <a:cubicBezTo>
                      <a:pt x="159" y="838"/>
                      <a:pt x="219" y="842"/>
                      <a:pt x="278" y="845"/>
                    </a:cubicBezTo>
                    <a:cubicBezTo>
                      <a:pt x="434" y="854"/>
                      <a:pt x="462" y="818"/>
                      <a:pt x="544" y="900"/>
                    </a:cubicBezTo>
                    <a:lnTo>
                      <a:pt x="528" y="0"/>
                    </a:lnTo>
                    <a:lnTo>
                      <a:pt x="288" y="0"/>
                    </a:lnTo>
                    <a:lnTo>
                      <a:pt x="1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9966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3EF20703-DEB6-4CBD-AB25-5FAC8F3FF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968"/>
                <a:ext cx="568" cy="336"/>
              </a:xfrm>
              <a:custGeom>
                <a:avLst/>
                <a:gdLst>
                  <a:gd name="T0" fmla="*/ 0 w 568"/>
                  <a:gd name="T1" fmla="*/ 48 h 336"/>
                  <a:gd name="T2" fmla="*/ 528 w 568"/>
                  <a:gd name="T3" fmla="*/ 48 h 336"/>
                  <a:gd name="T4" fmla="*/ 240 w 568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8" h="336">
                    <a:moveTo>
                      <a:pt x="0" y="48"/>
                    </a:moveTo>
                    <a:cubicBezTo>
                      <a:pt x="244" y="24"/>
                      <a:pt x="488" y="0"/>
                      <a:pt x="528" y="48"/>
                    </a:cubicBezTo>
                    <a:cubicBezTo>
                      <a:pt x="568" y="96"/>
                      <a:pt x="288" y="288"/>
                      <a:pt x="240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6BFA13C6-6991-48B3-98CB-A27423A59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1152"/>
                <a:ext cx="288" cy="1152"/>
              </a:xfrm>
              <a:custGeom>
                <a:avLst/>
                <a:gdLst>
                  <a:gd name="T0" fmla="*/ 288 w 288"/>
                  <a:gd name="T1" fmla="*/ 0 h 1152"/>
                  <a:gd name="T2" fmla="*/ 288 w 288"/>
                  <a:gd name="T3" fmla="*/ 912 h 1152"/>
                  <a:gd name="T4" fmla="*/ 0 w 288"/>
                  <a:gd name="T5" fmla="*/ 1152 h 1152"/>
                  <a:gd name="T6" fmla="*/ 0 w 288"/>
                  <a:gd name="T7" fmla="*/ 288 h 1152"/>
                  <a:gd name="T8" fmla="*/ 240 w 288"/>
                  <a:gd name="T9" fmla="*/ 96 h 1152"/>
                  <a:gd name="T10" fmla="*/ 288 w 288"/>
                  <a:gd name="T11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1152">
                    <a:moveTo>
                      <a:pt x="288" y="0"/>
                    </a:moveTo>
                    <a:lnTo>
                      <a:pt x="288" y="912"/>
                    </a:lnTo>
                    <a:lnTo>
                      <a:pt x="0" y="1152"/>
                    </a:lnTo>
                    <a:lnTo>
                      <a:pt x="0" y="288"/>
                    </a:lnTo>
                    <a:lnTo>
                      <a:pt x="240" y="96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008000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" name="Line 16">
                <a:extLst>
                  <a:ext uri="{FF2B5EF4-FFF2-40B4-BE49-F238E27FC236}">
                    <a16:creationId xmlns:a16="http://schemas.microsoft.com/office/drawing/2014/main" id="{8065F5EF-1C7B-48A6-95F2-627BA8B0C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1152"/>
                <a:ext cx="0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5" name="Freeform 17">
                <a:extLst>
                  <a:ext uri="{FF2B5EF4-FFF2-40B4-BE49-F238E27FC236}">
                    <a16:creationId xmlns:a16="http://schemas.microsoft.com/office/drawing/2014/main" id="{AA09B755-DDB9-4308-8A9E-6B68C328A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104"/>
                <a:ext cx="568" cy="336"/>
              </a:xfrm>
              <a:custGeom>
                <a:avLst/>
                <a:gdLst>
                  <a:gd name="T0" fmla="*/ 0 w 568"/>
                  <a:gd name="T1" fmla="*/ 48 h 336"/>
                  <a:gd name="T2" fmla="*/ 528 w 568"/>
                  <a:gd name="T3" fmla="*/ 48 h 336"/>
                  <a:gd name="T4" fmla="*/ 240 w 568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8" h="336">
                    <a:moveTo>
                      <a:pt x="0" y="48"/>
                    </a:moveTo>
                    <a:cubicBezTo>
                      <a:pt x="244" y="24"/>
                      <a:pt x="488" y="0"/>
                      <a:pt x="528" y="48"/>
                    </a:cubicBezTo>
                    <a:cubicBezTo>
                      <a:pt x="568" y="96"/>
                      <a:pt x="288" y="288"/>
                      <a:pt x="240" y="336"/>
                    </a:cubicBezTo>
                  </a:path>
                </a:pathLst>
              </a:custGeom>
              <a:solidFill>
                <a:srgbClr val="339966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6" name="Group 18">
            <a:extLst>
              <a:ext uri="{FF2B5EF4-FFF2-40B4-BE49-F238E27FC236}">
                <a16:creationId xmlns:a16="http://schemas.microsoft.com/office/drawing/2014/main" id="{D4B9A00A-9A00-45A2-9F09-FAA5EEDEF291}"/>
              </a:ext>
            </a:extLst>
          </p:cNvPr>
          <p:cNvGrpSpPr>
            <a:grpSpLocks/>
          </p:cNvGrpSpPr>
          <p:nvPr/>
        </p:nvGrpSpPr>
        <p:grpSpPr bwMode="auto">
          <a:xfrm>
            <a:off x="6165214" y="2236663"/>
            <a:ext cx="2154237" cy="2046287"/>
            <a:chOff x="4115" y="1091"/>
            <a:chExt cx="1357" cy="1289"/>
          </a:xfrm>
        </p:grpSpPr>
        <p:grpSp>
          <p:nvGrpSpPr>
            <p:cNvPr id="107" name="Group 19">
              <a:extLst>
                <a:ext uri="{FF2B5EF4-FFF2-40B4-BE49-F238E27FC236}">
                  <a16:creationId xmlns:a16="http://schemas.microsoft.com/office/drawing/2014/main" id="{63F2BF72-62B2-49F4-BF22-F2A69F46B4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5" y="1091"/>
              <a:ext cx="1357" cy="1289"/>
              <a:chOff x="2819" y="851"/>
              <a:chExt cx="1357" cy="1289"/>
            </a:xfrm>
          </p:grpSpPr>
          <p:grpSp>
            <p:nvGrpSpPr>
              <p:cNvPr id="109" name="Group 20">
                <a:extLst>
                  <a:ext uri="{FF2B5EF4-FFF2-40B4-BE49-F238E27FC236}">
                    <a16:creationId xmlns:a16="http://schemas.microsoft.com/office/drawing/2014/main" id="{5E79A1EC-C4F1-47B2-900B-950090DD5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864"/>
                <a:ext cx="1152" cy="1152"/>
                <a:chOff x="4320" y="1056"/>
                <a:chExt cx="1152" cy="1152"/>
              </a:xfrm>
            </p:grpSpPr>
            <p:sp>
              <p:nvSpPr>
                <p:cNvPr id="114" name="Line 21">
                  <a:extLst>
                    <a:ext uri="{FF2B5EF4-FFF2-40B4-BE49-F238E27FC236}">
                      <a16:creationId xmlns:a16="http://schemas.microsoft.com/office/drawing/2014/main" id="{506E783F-4DBE-4231-91F0-24DCF1735A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40" y="1056"/>
                  <a:ext cx="0" cy="11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Line 22">
                  <a:extLst>
                    <a:ext uri="{FF2B5EF4-FFF2-40B4-BE49-F238E27FC236}">
                      <a16:creationId xmlns:a16="http://schemas.microsoft.com/office/drawing/2014/main" id="{206470C4-5710-4752-A5BE-E211EB6660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1776"/>
                  <a:ext cx="432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Line 23">
                  <a:extLst>
                    <a:ext uri="{FF2B5EF4-FFF2-40B4-BE49-F238E27FC236}">
                      <a16:creationId xmlns:a16="http://schemas.microsoft.com/office/drawing/2014/main" id="{0FC56BF6-203E-404B-B7DC-03671E82EB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20" y="1776"/>
                  <a:ext cx="72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0" name="Freeform 24">
                <a:extLst>
                  <a:ext uri="{FF2B5EF4-FFF2-40B4-BE49-F238E27FC236}">
                    <a16:creationId xmlns:a16="http://schemas.microsoft.com/office/drawing/2014/main" id="{6E3E346F-7D0B-4FB7-AB7F-1D28E1B13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" y="1536"/>
                <a:ext cx="568" cy="336"/>
              </a:xfrm>
              <a:custGeom>
                <a:avLst/>
                <a:gdLst>
                  <a:gd name="T0" fmla="*/ 0 w 568"/>
                  <a:gd name="T1" fmla="*/ 48 h 336"/>
                  <a:gd name="T2" fmla="*/ 528 w 568"/>
                  <a:gd name="T3" fmla="*/ 48 h 336"/>
                  <a:gd name="T4" fmla="*/ 240 w 568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8" h="336">
                    <a:moveTo>
                      <a:pt x="0" y="48"/>
                    </a:moveTo>
                    <a:cubicBezTo>
                      <a:pt x="244" y="24"/>
                      <a:pt x="488" y="0"/>
                      <a:pt x="528" y="48"/>
                    </a:cubicBezTo>
                    <a:cubicBezTo>
                      <a:pt x="568" y="96"/>
                      <a:pt x="288" y="288"/>
                      <a:pt x="240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11" name="Object 25">
                <a:extLst>
                  <a:ext uri="{FF2B5EF4-FFF2-40B4-BE49-F238E27FC236}">
                    <a16:creationId xmlns:a16="http://schemas.microsoft.com/office/drawing/2014/main" id="{BBD5954D-7C4B-4FB8-9D6A-C7F6200B9A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19" y="1800"/>
              <a:ext cx="205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14" name="公式" r:id="rId6" imgW="126720" imgH="139680" progId="Equation.3">
                      <p:embed/>
                    </p:oleObj>
                  </mc:Choice>
                  <mc:Fallback>
                    <p:oleObj name="公式" r:id="rId6" imgW="126720" imgH="139680" progId="Equation.3">
                      <p:embed/>
                      <p:pic>
                        <p:nvPicPr>
                          <p:cNvPr id="93" name="Object 25">
                            <a:extLst>
                              <a:ext uri="{FF2B5EF4-FFF2-40B4-BE49-F238E27FC236}">
                                <a16:creationId xmlns:a16="http://schemas.microsoft.com/office/drawing/2014/main" id="{46E915A9-8562-441C-9CD2-02B420A3AB6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" y="1800"/>
                            <a:ext cx="205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2" name="Object 26">
                <a:extLst>
                  <a:ext uri="{FF2B5EF4-FFF2-40B4-BE49-F238E27FC236}">
                    <a16:creationId xmlns:a16="http://schemas.microsoft.com/office/drawing/2014/main" id="{2B7E2175-7D6F-4D0C-968F-F1B06A9CE0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88" y="1872"/>
              <a:ext cx="229" cy="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15" name="公式" r:id="rId8" imgW="139680" imgH="164880" progId="Equation.3">
                      <p:embed/>
                    </p:oleObj>
                  </mc:Choice>
                  <mc:Fallback>
                    <p:oleObj name="公式" r:id="rId8" imgW="139680" imgH="164880" progId="Equation.3">
                      <p:embed/>
                      <p:pic>
                        <p:nvPicPr>
                          <p:cNvPr id="94" name="Object 26">
                            <a:extLst>
                              <a:ext uri="{FF2B5EF4-FFF2-40B4-BE49-F238E27FC236}">
                                <a16:creationId xmlns:a16="http://schemas.microsoft.com/office/drawing/2014/main" id="{E4FD8A09-4B2E-4BBC-BCA8-89866724DA4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8" y="1872"/>
                            <a:ext cx="229" cy="2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3" name="Object 27">
                <a:extLst>
                  <a:ext uri="{FF2B5EF4-FFF2-40B4-BE49-F238E27FC236}">
                    <a16:creationId xmlns:a16="http://schemas.microsoft.com/office/drawing/2014/main" id="{A3765221-82EE-4E13-ACD7-5A06BE78FC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79" y="851"/>
              <a:ext cx="205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16" name="公式" r:id="rId10" imgW="126720" imgH="126720" progId="Equation.3">
                      <p:embed/>
                    </p:oleObj>
                  </mc:Choice>
                  <mc:Fallback>
                    <p:oleObj name="公式" r:id="rId10" imgW="126720" imgH="126720" progId="Equation.3">
                      <p:embed/>
                      <p:pic>
                        <p:nvPicPr>
                          <p:cNvPr id="95" name="Object 27">
                            <a:extLst>
                              <a:ext uri="{FF2B5EF4-FFF2-40B4-BE49-F238E27FC236}">
                                <a16:creationId xmlns:a16="http://schemas.microsoft.com/office/drawing/2014/main" id="{789B766D-C2F8-437E-A5F5-1F671BB5D7B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9" y="851"/>
                            <a:ext cx="205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08" name="Object 28">
              <a:extLst>
                <a:ext uri="{FF2B5EF4-FFF2-40B4-BE49-F238E27FC236}">
                  <a16:creationId xmlns:a16="http://schemas.microsoft.com/office/drawing/2014/main" id="{9876186E-7443-4146-828B-4649409E081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5" y="1680"/>
            <a:ext cx="20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17" name="公式" r:id="rId12" imgW="126720" imgH="139680" progId="Equation.3">
                    <p:embed/>
                  </p:oleObj>
                </mc:Choice>
                <mc:Fallback>
                  <p:oleObj name="公式" r:id="rId12" imgW="126720" imgH="139680" progId="Equation.3">
                    <p:embed/>
                    <p:pic>
                      <p:nvPicPr>
                        <p:cNvPr id="90" name="Object 28">
                          <a:extLst>
                            <a:ext uri="{FF2B5EF4-FFF2-40B4-BE49-F238E27FC236}">
                              <a16:creationId xmlns:a16="http://schemas.microsoft.com/office/drawing/2014/main" id="{4FA36AB7-C75B-430C-A4AB-A339FEB86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5" y="1680"/>
                          <a:ext cx="20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Group 57">
            <a:extLst>
              <a:ext uri="{FF2B5EF4-FFF2-40B4-BE49-F238E27FC236}">
                <a16:creationId xmlns:a16="http://schemas.microsoft.com/office/drawing/2014/main" id="{E638E31A-E35E-48D1-A2ED-3BFC6BD03700}"/>
              </a:ext>
            </a:extLst>
          </p:cNvPr>
          <p:cNvGrpSpPr>
            <a:grpSpLocks/>
          </p:cNvGrpSpPr>
          <p:nvPr/>
        </p:nvGrpSpPr>
        <p:grpSpPr bwMode="auto">
          <a:xfrm>
            <a:off x="7176451" y="3359025"/>
            <a:ext cx="457200" cy="225425"/>
            <a:chOff x="3888" y="1750"/>
            <a:chExt cx="288" cy="142"/>
          </a:xfrm>
        </p:grpSpPr>
        <p:sp>
          <p:nvSpPr>
            <p:cNvPr id="118" name="Line 58">
              <a:extLst>
                <a:ext uri="{FF2B5EF4-FFF2-40B4-BE49-F238E27FC236}">
                  <a16:creationId xmlns:a16="http://schemas.microsoft.com/office/drawing/2014/main" id="{61BA5D1E-C2A6-4AEF-BC3F-D883FBA49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750"/>
              <a:ext cx="288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Line 59">
              <a:extLst>
                <a:ext uri="{FF2B5EF4-FFF2-40B4-BE49-F238E27FC236}">
                  <a16:creationId xmlns:a16="http://schemas.microsoft.com/office/drawing/2014/main" id="{5CA1A69A-F01F-48A5-9E41-90779F7FF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1779"/>
              <a:ext cx="288" cy="113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166FA424-1911-4828-9F5C-145001189CD8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FC9B815-5DA6-47F7-9B22-F8E7F6FA5E47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62752F-43E8-4A39-83D8-17160D565378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758B3D6-90FE-4D80-B504-F502A18F6CD7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40277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6975" y="2624055"/>
            <a:ext cx="8035048" cy="16098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982" y="2791787"/>
            <a:ext cx="1494320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6.3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703" y="3056164"/>
            <a:ext cx="3524028" cy="577073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曲面和曲线的方程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4965AD-9384-4941-B487-604C6F95EAE3}"/>
              </a:ext>
            </a:extLst>
          </p:cNvPr>
          <p:cNvSpPr/>
          <p:nvPr/>
        </p:nvSpPr>
        <p:spPr>
          <a:xfrm>
            <a:off x="4758123" y="68459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B548807A-A492-405D-9F30-C10F994A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8949" y="6379446"/>
            <a:ext cx="639539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C632C92-756A-44B9-82D9-C17D015F16C6}"/>
              </a:ext>
            </a:extLst>
          </p:cNvPr>
          <p:cNvSpPr/>
          <p:nvPr/>
        </p:nvSpPr>
        <p:spPr bwMode="auto">
          <a:xfrm>
            <a:off x="8208404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57EFD9F-CB2A-4D53-9D56-8794566C6060}"/>
              </a:ext>
            </a:extLst>
          </p:cNvPr>
          <p:cNvSpPr/>
          <p:nvPr/>
        </p:nvSpPr>
        <p:spPr>
          <a:xfrm>
            <a:off x="4755486" y="63495"/>
            <a:ext cx="2816736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2E7CC6-3969-4A0B-86B3-87D5F7B05F4D}"/>
              </a:ext>
            </a:extLst>
          </p:cNvPr>
          <p:cNvSpPr/>
          <p:nvPr/>
        </p:nvSpPr>
        <p:spPr>
          <a:xfrm>
            <a:off x="7585973" y="77960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DFA369-03E9-4E53-8808-FA9D6A7E0EC9}"/>
              </a:ext>
            </a:extLst>
          </p:cNvPr>
          <p:cNvSpPr/>
          <p:nvPr/>
        </p:nvSpPr>
        <p:spPr>
          <a:xfrm>
            <a:off x="7585974" y="68459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6478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9CEB5F62-A61E-4BC5-AE3C-8E7B09205B04}"/>
              </a:ext>
            </a:extLst>
          </p:cNvPr>
          <p:cNvSpPr/>
          <p:nvPr/>
        </p:nvSpPr>
        <p:spPr>
          <a:xfrm>
            <a:off x="5803704" y="2426018"/>
            <a:ext cx="2142117" cy="30837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C1C311A-066D-45BD-A58B-5D0513689E0E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例如平面（永远是柱面）：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FA52831-876C-49B3-B22E-5AD84072A217}"/>
                  </a:ext>
                </a:extLst>
              </p:cNvPr>
              <p:cNvSpPr/>
              <p:nvPr/>
            </p:nvSpPr>
            <p:spPr>
              <a:xfrm>
                <a:off x="401256" y="2832149"/>
                <a:ext cx="49579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可以看作母线平行于</a:t>
                </a:r>
                <a:r>
                  <a:rPr lang="en-US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轴的柱面</a:t>
                </a:r>
                <a:endParaRPr lang="zh-CN" alt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FA52831-876C-49B3-B22E-5AD84072A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56" y="2832149"/>
                <a:ext cx="4957996" cy="461665"/>
              </a:xfrm>
              <a:prstGeom prst="rect">
                <a:avLst/>
              </a:prstGeom>
              <a:blipFill>
                <a:blip r:embed="rId4"/>
                <a:stretch>
                  <a:fillRect l="-196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CA726F0-1FA7-4D98-BD12-5BF64A5D4F7E}"/>
                  </a:ext>
                </a:extLst>
              </p:cNvPr>
              <p:cNvSpPr/>
              <p:nvPr/>
            </p:nvSpPr>
            <p:spPr>
              <a:xfrm>
                <a:off x="653757" y="1564775"/>
                <a:ext cx="1766253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8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CA726F0-1FA7-4D98-BD12-5BF64A5D4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7" y="1564775"/>
                <a:ext cx="176625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60">
            <a:extLst>
              <a:ext uri="{FF2B5EF4-FFF2-40B4-BE49-F238E27FC236}">
                <a16:creationId xmlns:a16="http://schemas.microsoft.com/office/drawing/2014/main" id="{98D237C1-5D13-45C7-8ED2-9C094BE5D1AD}"/>
              </a:ext>
            </a:extLst>
          </p:cNvPr>
          <p:cNvGrpSpPr>
            <a:grpSpLocks/>
          </p:cNvGrpSpPr>
          <p:nvPr/>
        </p:nvGrpSpPr>
        <p:grpSpPr bwMode="auto">
          <a:xfrm>
            <a:off x="6003017" y="2935127"/>
            <a:ext cx="1562100" cy="2070100"/>
            <a:chOff x="2928" y="2496"/>
            <a:chExt cx="1152" cy="1525"/>
          </a:xfrm>
        </p:grpSpPr>
        <p:sp>
          <p:nvSpPr>
            <p:cNvPr id="41" name="Line 61">
              <a:extLst>
                <a:ext uri="{FF2B5EF4-FFF2-40B4-BE49-F238E27FC236}">
                  <a16:creationId xmlns:a16="http://schemas.microsoft.com/office/drawing/2014/main" id="{74F57F8D-A2E9-40B2-8D36-AB8C6A266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7" y="3408"/>
              <a:ext cx="76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62">
              <a:extLst>
                <a:ext uri="{FF2B5EF4-FFF2-40B4-BE49-F238E27FC236}">
                  <a16:creationId xmlns:a16="http://schemas.microsoft.com/office/drawing/2014/main" id="{6A066C89-68C5-4F02-BEBF-0A575B024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" y="2496"/>
              <a:ext cx="0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63">
              <a:extLst>
                <a:ext uri="{FF2B5EF4-FFF2-40B4-BE49-F238E27FC236}">
                  <a16:creationId xmlns:a16="http://schemas.microsoft.com/office/drawing/2014/main" id="{A72E4A92-257C-4829-8ED0-E25271E364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3408"/>
              <a:ext cx="167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" name="Object 64">
              <a:extLst>
                <a:ext uri="{FF2B5EF4-FFF2-40B4-BE49-F238E27FC236}">
                  <a16:creationId xmlns:a16="http://schemas.microsoft.com/office/drawing/2014/main" id="{9270E179-4A4B-42DD-9754-63FC5866B8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3792"/>
            <a:ext cx="20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42" name="公式" r:id="rId6" imgW="126720" imgH="139680" progId="Equation.3">
                    <p:embed/>
                  </p:oleObj>
                </mc:Choice>
                <mc:Fallback>
                  <p:oleObj name="公式" r:id="rId6" imgW="126720" imgH="139680" progId="Equation.3">
                    <p:embed/>
                    <p:pic>
                      <p:nvPicPr>
                        <p:cNvPr id="82" name="Object 64">
                          <a:extLst>
                            <a:ext uri="{FF2B5EF4-FFF2-40B4-BE49-F238E27FC236}">
                              <a16:creationId xmlns:a16="http://schemas.microsoft.com/office/drawing/2014/main" id="{903C3665-76A0-48F5-9540-8573D08615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3792"/>
                          <a:ext cx="20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65">
              <a:extLst>
                <a:ext uri="{FF2B5EF4-FFF2-40B4-BE49-F238E27FC236}">
                  <a16:creationId xmlns:a16="http://schemas.microsoft.com/office/drawing/2014/main" id="{391CE2FB-09A5-481D-96C8-A53D7C4209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2" y="3504"/>
            <a:ext cx="228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43" name="公式" r:id="rId8" imgW="139680" imgH="164880" progId="Equation.3">
                    <p:embed/>
                  </p:oleObj>
                </mc:Choice>
                <mc:Fallback>
                  <p:oleObj name="公式" r:id="rId8" imgW="139680" imgH="164880" progId="Equation.3">
                    <p:embed/>
                    <p:pic>
                      <p:nvPicPr>
                        <p:cNvPr id="83" name="Object 65">
                          <a:extLst>
                            <a:ext uri="{FF2B5EF4-FFF2-40B4-BE49-F238E27FC236}">
                              <a16:creationId xmlns:a16="http://schemas.microsoft.com/office/drawing/2014/main" id="{4087E34F-9FA3-49BD-8766-0A32DC6907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2" y="3504"/>
                          <a:ext cx="228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66">
              <a:extLst>
                <a:ext uri="{FF2B5EF4-FFF2-40B4-BE49-F238E27FC236}">
                  <a16:creationId xmlns:a16="http://schemas.microsoft.com/office/drawing/2014/main" id="{C2C7729F-061E-4A73-9F08-0F3D25D02A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2" y="2496"/>
            <a:ext cx="205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44" name="公式" r:id="rId10" imgW="126720" imgH="126720" progId="Equation.3">
                    <p:embed/>
                  </p:oleObj>
                </mc:Choice>
                <mc:Fallback>
                  <p:oleObj name="公式" r:id="rId10" imgW="126720" imgH="126720" progId="Equation.3">
                    <p:embed/>
                    <p:pic>
                      <p:nvPicPr>
                        <p:cNvPr id="84" name="Object 66">
                          <a:extLst>
                            <a:ext uri="{FF2B5EF4-FFF2-40B4-BE49-F238E27FC236}">
                              <a16:creationId xmlns:a16="http://schemas.microsoft.com/office/drawing/2014/main" id="{E990D66D-13F8-44A4-AB62-2D659C2ABA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2" y="2496"/>
                          <a:ext cx="205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67">
              <a:extLst>
                <a:ext uri="{FF2B5EF4-FFF2-40B4-BE49-F238E27FC236}">
                  <a16:creationId xmlns:a16="http://schemas.microsoft.com/office/drawing/2014/main" id="{F55CD3E1-C9C7-43F3-A806-1ED20BC735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87" y="3216"/>
            <a:ext cx="20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45" name="公式" r:id="rId12" imgW="126720" imgH="139680" progId="Equation.3">
                    <p:embed/>
                  </p:oleObj>
                </mc:Choice>
                <mc:Fallback>
                  <p:oleObj name="公式" r:id="rId12" imgW="126720" imgH="139680" progId="Equation.3">
                    <p:embed/>
                    <p:pic>
                      <p:nvPicPr>
                        <p:cNvPr id="85" name="Object 67">
                          <a:extLst>
                            <a:ext uri="{FF2B5EF4-FFF2-40B4-BE49-F238E27FC236}">
                              <a16:creationId xmlns:a16="http://schemas.microsoft.com/office/drawing/2014/main" id="{814BE97A-7A5E-469E-BA0F-38D1AE19C9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7" y="3216"/>
                          <a:ext cx="20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Freeform 68">
            <a:extLst>
              <a:ext uri="{FF2B5EF4-FFF2-40B4-BE49-F238E27FC236}">
                <a16:creationId xmlns:a16="http://schemas.microsoft.com/office/drawing/2014/main" id="{40A3728A-D390-4584-82B4-688E697CA7F2}"/>
              </a:ext>
            </a:extLst>
          </p:cNvPr>
          <p:cNvSpPr>
            <a:spLocks/>
          </p:cNvSpPr>
          <p:nvPr/>
        </p:nvSpPr>
        <p:spPr bwMode="auto">
          <a:xfrm>
            <a:off x="6133192" y="3065302"/>
            <a:ext cx="781050" cy="2151062"/>
          </a:xfrm>
          <a:custGeom>
            <a:avLst/>
            <a:gdLst>
              <a:gd name="T0" fmla="*/ 0 w 576"/>
              <a:gd name="T1" fmla="*/ 0 h 1584"/>
              <a:gd name="T2" fmla="*/ 576 w 576"/>
              <a:gd name="T3" fmla="*/ 528 h 1584"/>
              <a:gd name="T4" fmla="*/ 576 w 576"/>
              <a:gd name="T5" fmla="*/ 1584 h 1584"/>
              <a:gd name="T6" fmla="*/ 0 w 576"/>
              <a:gd name="T7" fmla="*/ 1056 h 1584"/>
              <a:gd name="T8" fmla="*/ 0 w 576"/>
              <a:gd name="T9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" h="1584">
                <a:moveTo>
                  <a:pt x="0" y="0"/>
                </a:moveTo>
                <a:lnTo>
                  <a:pt x="576" y="528"/>
                </a:lnTo>
                <a:lnTo>
                  <a:pt x="576" y="1584"/>
                </a:lnTo>
                <a:lnTo>
                  <a:pt x="0" y="1056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69">
            <a:extLst>
              <a:ext uri="{FF2B5EF4-FFF2-40B4-BE49-F238E27FC236}">
                <a16:creationId xmlns:a16="http://schemas.microsoft.com/office/drawing/2014/main" id="{CB0B5DFF-CBFD-4C9E-A214-52DD3F339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3192" y="3847939"/>
            <a:ext cx="781050" cy="70643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5800EC9-EDA6-472D-A29D-AF1B0BB80CFD}"/>
                  </a:ext>
                </a:extLst>
              </p:cNvPr>
              <p:cNvSpPr/>
              <p:nvPr/>
            </p:nvSpPr>
            <p:spPr>
              <a:xfrm>
                <a:off x="3024839" y="1560579"/>
                <a:ext cx="1132490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8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5800EC9-EDA6-472D-A29D-AF1B0BB80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839" y="1560579"/>
                <a:ext cx="11324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7E78182-FF38-4A36-BA51-D5513310D03E}"/>
                  </a:ext>
                </a:extLst>
              </p:cNvPr>
              <p:cNvSpPr/>
              <p:nvPr/>
            </p:nvSpPr>
            <p:spPr>
              <a:xfrm>
                <a:off x="4578613" y="1542159"/>
                <a:ext cx="1137363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8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7E78182-FF38-4A36-BA51-D5513310D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13" y="1542159"/>
                <a:ext cx="11373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D5626B3-98C9-444C-875A-799B4D3D1EE5}"/>
                  </a:ext>
                </a:extLst>
              </p:cNvPr>
              <p:cNvSpPr/>
              <p:nvPr/>
            </p:nvSpPr>
            <p:spPr>
              <a:xfrm>
                <a:off x="6061918" y="1537376"/>
                <a:ext cx="1693733" cy="66870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800" b="0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8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8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D5626B3-98C9-444C-875A-799B4D3D1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918" y="1537376"/>
                <a:ext cx="1693733" cy="6687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78BC3AAD-2F54-4EFB-89F5-5042F2F7B537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29C3264-2708-49A0-948D-0AEF5607F550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F3E631-C453-4A76-9E1E-3F1630A7BA9F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90BD264-5DEB-4B93-A395-07B3D4B4C399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2947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C1C311A-066D-45BD-A58B-5D0513689E0E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一般情形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在三维空间：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3483C951-018B-406A-91FD-676F5FD9007C}"/>
              </a:ext>
            </a:extLst>
          </p:cNvPr>
          <p:cNvGrpSpPr>
            <a:grpSpLocks/>
          </p:cNvGrpSpPr>
          <p:nvPr/>
        </p:nvGrpSpPr>
        <p:grpSpPr bwMode="auto">
          <a:xfrm>
            <a:off x="6588035" y="2338189"/>
            <a:ext cx="2070100" cy="1903414"/>
            <a:chOff x="4008" y="1389"/>
            <a:chExt cx="1304" cy="1199"/>
          </a:xfrm>
        </p:grpSpPr>
        <p:graphicFrame>
          <p:nvGraphicFramePr>
            <p:cNvPr id="30" name="Object 3">
              <a:extLst>
                <a:ext uri="{FF2B5EF4-FFF2-40B4-BE49-F238E27FC236}">
                  <a16:creationId xmlns:a16="http://schemas.microsoft.com/office/drawing/2014/main" id="{09342E8D-0E04-4C7F-B465-0555081D4C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659952"/>
                </p:ext>
              </p:extLst>
            </p:nvPr>
          </p:nvGraphicFramePr>
          <p:xfrm>
            <a:off x="4224" y="2405"/>
            <a:ext cx="137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68" name="Equation" r:id="rId4" imgW="228600" imgH="304560" progId="Equation.DSMT4">
                    <p:embed/>
                  </p:oleObj>
                </mc:Choice>
                <mc:Fallback>
                  <p:oleObj name="Equation" r:id="rId4" imgW="228600" imgH="304560" progId="Equation.DSMT4">
                    <p:embed/>
                    <p:pic>
                      <p:nvPicPr>
                        <p:cNvPr id="60" name="Object 3">
                          <a:extLst>
                            <a:ext uri="{FF2B5EF4-FFF2-40B4-BE49-F238E27FC236}">
                              <a16:creationId xmlns:a16="http://schemas.microsoft.com/office/drawing/2014/main" id="{613AF115-56E0-4D0B-9046-B3128EB8E5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405"/>
                          <a:ext cx="137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">
              <a:extLst>
                <a:ext uri="{FF2B5EF4-FFF2-40B4-BE49-F238E27FC236}">
                  <a16:creationId xmlns:a16="http://schemas.microsoft.com/office/drawing/2014/main" id="{845B09A1-E3FB-4AB5-BA1F-CD44879624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0500064"/>
                </p:ext>
              </p:extLst>
            </p:nvPr>
          </p:nvGraphicFramePr>
          <p:xfrm>
            <a:off x="4608" y="1389"/>
            <a:ext cx="129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69" name="Equation" r:id="rId6" imgW="215640" imgH="304560" progId="Equation.DSMT4">
                    <p:embed/>
                  </p:oleObj>
                </mc:Choice>
                <mc:Fallback>
                  <p:oleObj name="Equation" r:id="rId6" imgW="215640" imgH="304560" progId="Equation.DSMT4">
                    <p:embed/>
                    <p:pic>
                      <p:nvPicPr>
                        <p:cNvPr id="61" name="Object 4">
                          <a:extLst>
                            <a:ext uri="{FF2B5EF4-FFF2-40B4-BE49-F238E27FC236}">
                              <a16:creationId xmlns:a16="http://schemas.microsoft.com/office/drawing/2014/main" id="{6A612559-BCA3-4DAF-9385-90BFDABB95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389"/>
                          <a:ext cx="129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">
              <a:extLst>
                <a:ext uri="{FF2B5EF4-FFF2-40B4-BE49-F238E27FC236}">
                  <a16:creationId xmlns:a16="http://schemas.microsoft.com/office/drawing/2014/main" id="{5CC35D0B-CDE6-4614-B532-A9295728AC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08" y="1608"/>
            <a:ext cx="1272" cy="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0" name="BMP 图象" r:id="rId8" imgW="2247619" imgH="1371429" progId="Paint.Picture">
                    <p:embed/>
                  </p:oleObj>
                </mc:Choice>
                <mc:Fallback>
                  <p:oleObj name="BMP 图象" r:id="rId8" imgW="2247619" imgH="1371429" progId="Paint.Picture">
                    <p:embed/>
                    <p:pic>
                      <p:nvPicPr>
                        <p:cNvPr id="62" name="Object 5">
                          <a:extLst>
                            <a:ext uri="{FF2B5EF4-FFF2-40B4-BE49-F238E27FC236}">
                              <a16:creationId xmlns:a16="http://schemas.microsoft.com/office/drawing/2014/main" id="{EC06FC90-CD9D-4C40-B8CA-E2AE1FDF34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8" y="1608"/>
                          <a:ext cx="1272" cy="7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6">
              <a:extLst>
                <a:ext uri="{FF2B5EF4-FFF2-40B4-BE49-F238E27FC236}">
                  <a16:creationId xmlns:a16="http://schemas.microsoft.com/office/drawing/2014/main" id="{1EFEDF4B-D8CB-4253-8AC8-B850D6A08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92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7">
              <a:extLst>
                <a:ext uri="{FF2B5EF4-FFF2-40B4-BE49-F238E27FC236}">
                  <a16:creationId xmlns:a16="http://schemas.microsoft.com/office/drawing/2014/main" id="{56C768C1-DE5C-47A2-938C-5FE338CC1C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1760"/>
              <a:ext cx="0" cy="2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40A6D8A5-313E-42E7-8C9D-73D13306E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151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F5B786B3-7F4B-4D03-A04E-603F702F6C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0" y="2004"/>
              <a:ext cx="279" cy="3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Line 10">
              <a:extLst>
                <a:ext uri="{FF2B5EF4-FFF2-40B4-BE49-F238E27FC236}">
                  <a16:creationId xmlns:a16="http://schemas.microsoft.com/office/drawing/2014/main" id="{358B4095-A77D-4697-9793-8B7B15CBB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992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5" name="Object 11">
              <a:extLst>
                <a:ext uri="{FF2B5EF4-FFF2-40B4-BE49-F238E27FC236}">
                  <a16:creationId xmlns:a16="http://schemas.microsoft.com/office/drawing/2014/main" id="{3BB9F15E-F874-47A9-A775-A9A8534F34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2040"/>
            <a:ext cx="14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1" name="Equation" r:id="rId10" imgW="241200" imgH="317160" progId="Equation.3">
                    <p:embed/>
                  </p:oleObj>
                </mc:Choice>
                <mc:Fallback>
                  <p:oleObj name="Equation" r:id="rId10" imgW="241200" imgH="317160" progId="Equation.3">
                    <p:embed/>
                    <p:pic>
                      <p:nvPicPr>
                        <p:cNvPr id="68" name="Object 11">
                          <a:extLst>
                            <a:ext uri="{FF2B5EF4-FFF2-40B4-BE49-F238E27FC236}">
                              <a16:creationId xmlns:a16="http://schemas.microsoft.com/office/drawing/2014/main" id="{06892D69-3ACD-4670-927F-922D417246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040"/>
                          <a:ext cx="144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12">
              <a:extLst>
                <a:ext uri="{FF2B5EF4-FFF2-40B4-BE49-F238E27FC236}">
                  <a16:creationId xmlns:a16="http://schemas.microsoft.com/office/drawing/2014/main" id="{43B4266E-FF7B-4765-99DA-F674D2CBB2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1142783"/>
                </p:ext>
              </p:extLst>
            </p:nvPr>
          </p:nvGraphicFramePr>
          <p:xfrm>
            <a:off x="4703" y="1580"/>
            <a:ext cx="168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2" name="Equation" r:id="rId12" imgW="279360" imgH="444240" progId="Equation.DSMT4">
                    <p:embed/>
                  </p:oleObj>
                </mc:Choice>
                <mc:Fallback>
                  <p:oleObj name="Equation" r:id="rId12" imgW="279360" imgH="444240" progId="Equation.DSMT4">
                    <p:embed/>
                    <p:pic>
                      <p:nvPicPr>
                        <p:cNvPr id="69" name="Object 12">
                          <a:extLst>
                            <a:ext uri="{FF2B5EF4-FFF2-40B4-BE49-F238E27FC236}">
                              <a16:creationId xmlns:a16="http://schemas.microsoft.com/office/drawing/2014/main" id="{BBCC058D-C19C-4B94-ADC7-E45511DC40F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3" y="1580"/>
                          <a:ext cx="168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Line 13">
              <a:extLst>
                <a:ext uri="{FF2B5EF4-FFF2-40B4-BE49-F238E27FC236}">
                  <a16:creationId xmlns:a16="http://schemas.microsoft.com/office/drawing/2014/main" id="{F2AF6251-B558-4E02-B5F2-5546F2DDAF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2362"/>
              <a:ext cx="136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Text Box 15">
            <a:extLst>
              <a:ext uri="{FF2B5EF4-FFF2-40B4-BE49-F238E27FC236}">
                <a16:creationId xmlns:a16="http://schemas.microsoft.com/office/drawing/2014/main" id="{CECA43E5-7D47-4A58-AADE-F347BDCF9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335" y="2890638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柱面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0" name="Text Box 16">
            <a:extLst>
              <a:ext uri="{FF2B5EF4-FFF2-40B4-BE49-F238E27FC236}">
                <a16:creationId xmlns:a16="http://schemas.microsoft.com/office/drawing/2014/main" id="{2CAADE87-FD7A-467B-9925-5D683DFCB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535" y="4781350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柱面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E8C9A854-D50C-4BE0-B658-0FE32BB19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135" y="3538338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2" name="Text Box 18">
            <a:extLst>
              <a:ext uri="{FF2B5EF4-FFF2-40B4-BE49-F238E27FC236}">
                <a16:creationId xmlns:a16="http://schemas.microsoft.com/office/drawing/2014/main" id="{DC82CD96-4F17-4E57-92F7-B1436E22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135" y="5329038"/>
            <a:ext cx="251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3" name="Text Box 19">
            <a:extLst>
              <a:ext uri="{FF2B5EF4-FFF2-40B4-BE49-F238E27FC236}">
                <a16:creationId xmlns:a16="http://schemas.microsoft.com/office/drawing/2014/main" id="{05C60846-0D4D-4264-AF78-AD2DCE11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135" y="1733350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轴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64" name="Text Box 20">
            <a:extLst>
              <a:ext uri="{FF2B5EF4-FFF2-40B4-BE49-F238E27FC236}">
                <a16:creationId xmlns:a16="http://schemas.microsoft.com/office/drawing/2014/main" id="{1C5927D2-76C6-4439-98A5-12CB904DC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5924350"/>
            <a:ext cx="403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准线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面上的曲线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5" name="Text Box 21">
            <a:extLst>
              <a:ext uri="{FF2B5EF4-FFF2-40B4-BE49-F238E27FC236}">
                <a16:creationId xmlns:a16="http://schemas.microsoft.com/office/drawing/2014/main" id="{EA868C0D-4458-4B22-BD9C-969B3936C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5314750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母线</a:t>
            </a:r>
          </a:p>
        </p:txBody>
      </p:sp>
      <p:sp>
        <p:nvSpPr>
          <p:cNvPr id="66" name="Text Box 22">
            <a:extLst>
              <a:ext uri="{FF2B5EF4-FFF2-40B4-BE49-F238E27FC236}">
                <a16:creationId xmlns:a16="http://schemas.microsoft.com/office/drawing/2014/main" id="{A771A12A-FC9D-4760-95D2-B7145268F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222" y="1144685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柱面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7" name="Text Box 23">
            <a:extLst>
              <a:ext uri="{FF2B5EF4-FFF2-40B4-BE49-F238E27FC236}">
                <a16:creationId xmlns:a16="http://schemas.microsoft.com/office/drawing/2014/main" id="{AA9D75C3-3DB5-4EF5-8957-18A9E6DAF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2266750"/>
            <a:ext cx="426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准线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面上的曲线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 Box 24">
            <a:extLst>
              <a:ext uri="{FF2B5EF4-FFF2-40B4-BE49-F238E27FC236}">
                <a16:creationId xmlns:a16="http://schemas.microsoft.com/office/drawing/2014/main" id="{63F77B43-F665-4C05-8A59-1DE402969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1733350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母线</a:t>
            </a:r>
          </a:p>
        </p:txBody>
      </p:sp>
      <p:sp>
        <p:nvSpPr>
          <p:cNvPr id="69" name="Text Box 25">
            <a:extLst>
              <a:ext uri="{FF2B5EF4-FFF2-40B4-BE49-F238E27FC236}">
                <a16:creationId xmlns:a16="http://schemas.microsoft.com/office/drawing/2014/main" id="{0F9608EF-B783-40AC-87EE-69D93521D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4201913"/>
            <a:ext cx="4114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准线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面上的曲线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70" name="Text Box 26">
            <a:extLst>
              <a:ext uri="{FF2B5EF4-FFF2-40B4-BE49-F238E27FC236}">
                <a16:creationId xmlns:a16="http://schemas.microsoft.com/office/drawing/2014/main" id="{8AC98266-7532-46E2-B08A-5FCDE46FA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935" y="3524050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母线</a:t>
            </a:r>
          </a:p>
        </p:txBody>
      </p:sp>
      <p:graphicFrame>
        <p:nvGraphicFramePr>
          <p:cNvPr id="71" name="Object 27">
            <a:extLst>
              <a:ext uri="{FF2B5EF4-FFF2-40B4-BE49-F238E27FC236}">
                <a16:creationId xmlns:a16="http://schemas.microsoft.com/office/drawing/2014/main" id="{46A70D81-7AE7-4492-8F66-AFF04FC1F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60975"/>
              </p:ext>
            </p:extLst>
          </p:nvPr>
        </p:nvGraphicFramePr>
        <p:xfrm>
          <a:off x="885735" y="1215032"/>
          <a:ext cx="31623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73" name="Equation" r:id="rId14" imgW="3162240" imgH="431640" progId="Equation.DSMT4">
                  <p:embed/>
                </p:oleObj>
              </mc:Choice>
              <mc:Fallback>
                <p:oleObj name="Equation" r:id="rId14" imgW="3162240" imgH="431640" progId="Equation.DSMT4">
                  <p:embed/>
                  <p:pic>
                    <p:nvPicPr>
                      <p:cNvPr id="84" name="Object 27">
                        <a:extLst>
                          <a:ext uri="{FF2B5EF4-FFF2-40B4-BE49-F238E27FC236}">
                            <a16:creationId xmlns:a16="http://schemas.microsoft.com/office/drawing/2014/main" id="{9AE59018-22C8-4F55-BEE9-90399F90AB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735" y="1215032"/>
                        <a:ext cx="31623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28">
            <a:extLst>
              <a:ext uri="{FF2B5EF4-FFF2-40B4-BE49-F238E27FC236}">
                <a16:creationId xmlns:a16="http://schemas.microsoft.com/office/drawing/2014/main" id="{05076A81-1847-4E8A-88C8-9F0732C60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117356"/>
              </p:ext>
            </p:extLst>
          </p:nvPr>
        </p:nvGraphicFramePr>
        <p:xfrm>
          <a:off x="917485" y="2964457"/>
          <a:ext cx="31496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74" name="Equation" r:id="rId16" imgW="3149280" imgH="431640" progId="Equation.DSMT4">
                  <p:embed/>
                </p:oleObj>
              </mc:Choice>
              <mc:Fallback>
                <p:oleObj name="Equation" r:id="rId16" imgW="3149280" imgH="431640" progId="Equation.DSMT4">
                  <p:embed/>
                  <p:pic>
                    <p:nvPicPr>
                      <p:cNvPr id="85" name="Object 28">
                        <a:extLst>
                          <a:ext uri="{FF2B5EF4-FFF2-40B4-BE49-F238E27FC236}">
                            <a16:creationId xmlns:a16="http://schemas.microsoft.com/office/drawing/2014/main" id="{0E69B01D-EB78-44DA-B78D-8D19586CC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485" y="2964457"/>
                        <a:ext cx="31496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9">
            <a:extLst>
              <a:ext uri="{FF2B5EF4-FFF2-40B4-BE49-F238E27FC236}">
                <a16:creationId xmlns:a16="http://schemas.microsoft.com/office/drawing/2014/main" id="{33231520-02D7-4476-8A81-CDC808E4F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674586"/>
              </p:ext>
            </p:extLst>
          </p:nvPr>
        </p:nvGraphicFramePr>
        <p:xfrm>
          <a:off x="961935" y="4828182"/>
          <a:ext cx="3175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75" name="Equation" r:id="rId18" imgW="3174840" imgH="431640" progId="Equation.DSMT4">
                  <p:embed/>
                </p:oleObj>
              </mc:Choice>
              <mc:Fallback>
                <p:oleObj name="Equation" r:id="rId18" imgW="3174840" imgH="431640" progId="Equation.DSMT4">
                  <p:embed/>
                  <p:pic>
                    <p:nvPicPr>
                      <p:cNvPr id="86" name="Object 29">
                        <a:extLst>
                          <a:ext uri="{FF2B5EF4-FFF2-40B4-BE49-F238E27FC236}">
                            <a16:creationId xmlns:a16="http://schemas.microsoft.com/office/drawing/2014/main" id="{495ADB42-EFFC-41A5-A7DA-B30B3673CD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935" y="4828182"/>
                        <a:ext cx="31750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Group 30">
            <a:extLst>
              <a:ext uri="{FF2B5EF4-FFF2-40B4-BE49-F238E27FC236}">
                <a16:creationId xmlns:a16="http://schemas.microsoft.com/office/drawing/2014/main" id="{AD4141C4-1FEB-4799-AE00-FA51823533BC}"/>
              </a:ext>
            </a:extLst>
          </p:cNvPr>
          <p:cNvGrpSpPr>
            <a:grpSpLocks/>
          </p:cNvGrpSpPr>
          <p:nvPr/>
        </p:nvGrpSpPr>
        <p:grpSpPr bwMode="auto">
          <a:xfrm>
            <a:off x="6588711" y="4326535"/>
            <a:ext cx="2149475" cy="1576388"/>
            <a:chOff x="3622" y="2663"/>
            <a:chExt cx="1354" cy="993"/>
          </a:xfrm>
        </p:grpSpPr>
        <p:grpSp>
          <p:nvGrpSpPr>
            <p:cNvPr id="75" name="Group 31">
              <a:extLst>
                <a:ext uri="{FF2B5EF4-FFF2-40B4-BE49-F238E27FC236}">
                  <a16:creationId xmlns:a16="http://schemas.microsoft.com/office/drawing/2014/main" id="{EDEA562E-A16B-491D-96F3-D628B86A0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2" y="2688"/>
              <a:ext cx="1354" cy="968"/>
              <a:chOff x="3622" y="2688"/>
              <a:chExt cx="1354" cy="968"/>
            </a:xfrm>
          </p:grpSpPr>
          <p:graphicFrame>
            <p:nvGraphicFramePr>
              <p:cNvPr id="80" name="Object 32">
                <a:extLst>
                  <a:ext uri="{FF2B5EF4-FFF2-40B4-BE49-F238E27FC236}">
                    <a16:creationId xmlns:a16="http://schemas.microsoft.com/office/drawing/2014/main" id="{09613A0B-CA58-4CAE-8A0F-3B1F5E0426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48" y="2880"/>
              <a:ext cx="1200" cy="7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776" name="BMP 图象" r:id="rId20" imgW="1514686" imgH="923810" progId="Paint.Picture">
                      <p:embed/>
                    </p:oleObj>
                  </mc:Choice>
                  <mc:Fallback>
                    <p:oleObj name="BMP 图象" r:id="rId20" imgW="1514686" imgH="923810" progId="Paint.Picture">
                      <p:embed/>
                      <p:pic>
                        <p:nvPicPr>
                          <p:cNvPr id="93" name="Object 32">
                            <a:extLst>
                              <a:ext uri="{FF2B5EF4-FFF2-40B4-BE49-F238E27FC236}">
                                <a16:creationId xmlns:a16="http://schemas.microsoft.com/office/drawing/2014/main" id="{7CFBCFFD-3F17-4399-A077-3B31F1A514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48" y="2880"/>
                            <a:ext cx="1200" cy="7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1" name="Line 33">
                <a:extLst>
                  <a:ext uri="{FF2B5EF4-FFF2-40B4-BE49-F238E27FC236}">
                    <a16:creationId xmlns:a16="http://schemas.microsoft.com/office/drawing/2014/main" id="{361E4780-923C-4176-B355-9E08D2B09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9" y="2891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Line 34">
                <a:extLst>
                  <a:ext uri="{FF2B5EF4-FFF2-40B4-BE49-F238E27FC236}">
                    <a16:creationId xmlns:a16="http://schemas.microsoft.com/office/drawing/2014/main" id="{D8633E59-5598-4EF6-B47D-4CF25A0CC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184"/>
                <a:ext cx="762" cy="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Line 35">
                <a:extLst>
                  <a:ext uri="{FF2B5EF4-FFF2-40B4-BE49-F238E27FC236}">
                    <a16:creationId xmlns:a16="http://schemas.microsoft.com/office/drawing/2014/main" id="{87167C77-DD0F-41C7-A29E-DFFC51F59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320"/>
                <a:ext cx="320" cy="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Line 36">
                <a:extLst>
                  <a:ext uri="{FF2B5EF4-FFF2-40B4-BE49-F238E27FC236}">
                    <a16:creationId xmlns:a16="http://schemas.microsoft.com/office/drawing/2014/main" id="{612304F6-58A2-42BD-960F-309DE10883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01385" flipH="1">
                <a:off x="3766" y="3178"/>
                <a:ext cx="95" cy="2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41F781F1-D9FA-4641-B39D-88235A469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801385" flipH="1">
                <a:off x="3622" y="3418"/>
                <a:ext cx="86" cy="2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B67E410A-7A29-4CB4-B80E-4292DF1ED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9" y="2688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76" name="Object 39">
              <a:extLst>
                <a:ext uri="{FF2B5EF4-FFF2-40B4-BE49-F238E27FC236}">
                  <a16:creationId xmlns:a16="http://schemas.microsoft.com/office/drawing/2014/main" id="{C6C7935E-0D7C-42B4-A0E5-41DF780043E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273254"/>
                </p:ext>
              </p:extLst>
            </p:nvPr>
          </p:nvGraphicFramePr>
          <p:xfrm>
            <a:off x="3665" y="3503"/>
            <a:ext cx="137" cy="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7" name="Equation" r:id="rId22" imgW="228600" imgH="241200" progId="Equation.3">
                    <p:embed/>
                  </p:oleObj>
                </mc:Choice>
                <mc:Fallback>
                  <p:oleObj name="Equation" r:id="rId22" imgW="228600" imgH="241200" progId="Equation.3">
                    <p:embed/>
                    <p:pic>
                      <p:nvPicPr>
                        <p:cNvPr id="89" name="Object 39">
                          <a:extLst>
                            <a:ext uri="{FF2B5EF4-FFF2-40B4-BE49-F238E27FC236}">
                              <a16:creationId xmlns:a16="http://schemas.microsoft.com/office/drawing/2014/main" id="{828EF4A3-C748-40A0-A31C-6DA25B8556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5" y="3503"/>
                          <a:ext cx="137" cy="1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40">
              <a:extLst>
                <a:ext uri="{FF2B5EF4-FFF2-40B4-BE49-F238E27FC236}">
                  <a16:creationId xmlns:a16="http://schemas.microsoft.com/office/drawing/2014/main" id="{77700340-3561-4318-8F15-2E3C55B3B4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988686"/>
                </p:ext>
              </p:extLst>
            </p:nvPr>
          </p:nvGraphicFramePr>
          <p:xfrm>
            <a:off x="4715" y="3358"/>
            <a:ext cx="14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8" name="Equation" r:id="rId24" imgW="241200" imgH="317160" progId="Equation.3">
                    <p:embed/>
                  </p:oleObj>
                </mc:Choice>
                <mc:Fallback>
                  <p:oleObj name="Equation" r:id="rId24" imgW="241200" imgH="317160" progId="Equation.3">
                    <p:embed/>
                    <p:pic>
                      <p:nvPicPr>
                        <p:cNvPr id="90" name="Object 40">
                          <a:extLst>
                            <a:ext uri="{FF2B5EF4-FFF2-40B4-BE49-F238E27FC236}">
                              <a16:creationId xmlns:a16="http://schemas.microsoft.com/office/drawing/2014/main" id="{37997619-8464-4FB4-B2EF-950F6973C7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5" y="3358"/>
                          <a:ext cx="144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41">
              <a:extLst>
                <a:ext uri="{FF2B5EF4-FFF2-40B4-BE49-F238E27FC236}">
                  <a16:creationId xmlns:a16="http://schemas.microsoft.com/office/drawing/2014/main" id="{4ED865D1-C5EA-40BE-BD78-9F81ED1FA11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5015691"/>
                </p:ext>
              </p:extLst>
            </p:nvPr>
          </p:nvGraphicFramePr>
          <p:xfrm>
            <a:off x="3951" y="2663"/>
            <a:ext cx="129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79" name="Equation" r:id="rId26" imgW="215640" imgH="304560" progId="Equation.DSMT4">
                    <p:embed/>
                  </p:oleObj>
                </mc:Choice>
                <mc:Fallback>
                  <p:oleObj name="Equation" r:id="rId26" imgW="215640" imgH="304560" progId="Equation.DSMT4">
                    <p:embed/>
                    <p:pic>
                      <p:nvPicPr>
                        <p:cNvPr id="91" name="Object 41">
                          <a:extLst>
                            <a:ext uri="{FF2B5EF4-FFF2-40B4-BE49-F238E27FC236}">
                              <a16:creationId xmlns:a16="http://schemas.microsoft.com/office/drawing/2014/main" id="{31EEE758-4B9A-4538-8033-017B2A192F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1" y="2663"/>
                          <a:ext cx="129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42">
              <a:extLst>
                <a:ext uri="{FF2B5EF4-FFF2-40B4-BE49-F238E27FC236}">
                  <a16:creationId xmlns:a16="http://schemas.microsoft.com/office/drawing/2014/main" id="{C0D5406A-CD57-437E-A498-84F8341E65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2578220"/>
                </p:ext>
              </p:extLst>
            </p:nvPr>
          </p:nvGraphicFramePr>
          <p:xfrm>
            <a:off x="3638" y="2891"/>
            <a:ext cx="16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0" name="Equation" r:id="rId28" imgW="266400" imgH="444240" progId="Equation.3">
                    <p:embed/>
                  </p:oleObj>
                </mc:Choice>
                <mc:Fallback>
                  <p:oleObj name="Equation" r:id="rId28" imgW="266400" imgH="444240" progId="Equation.3">
                    <p:embed/>
                    <p:pic>
                      <p:nvPicPr>
                        <p:cNvPr id="92" name="Object 42">
                          <a:extLst>
                            <a:ext uri="{FF2B5EF4-FFF2-40B4-BE49-F238E27FC236}">
                              <a16:creationId xmlns:a16="http://schemas.microsoft.com/office/drawing/2014/main" id="{6D8DF826-E349-40FD-801B-A5C6701E6D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" y="2891"/>
                          <a:ext cx="160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Group 50">
            <a:extLst>
              <a:ext uri="{FF2B5EF4-FFF2-40B4-BE49-F238E27FC236}">
                <a16:creationId xmlns:a16="http://schemas.microsoft.com/office/drawing/2014/main" id="{95E2075C-5B3D-4DA4-B214-719748753827}"/>
              </a:ext>
            </a:extLst>
          </p:cNvPr>
          <p:cNvGrpSpPr>
            <a:grpSpLocks/>
          </p:cNvGrpSpPr>
          <p:nvPr/>
        </p:nvGrpSpPr>
        <p:grpSpPr bwMode="auto">
          <a:xfrm>
            <a:off x="6405517" y="589346"/>
            <a:ext cx="1762125" cy="1792288"/>
            <a:chOff x="3312" y="314"/>
            <a:chExt cx="1110" cy="1129"/>
          </a:xfrm>
        </p:grpSpPr>
        <p:graphicFrame>
          <p:nvGraphicFramePr>
            <p:cNvPr id="88" name="Object 51">
              <a:extLst>
                <a:ext uri="{FF2B5EF4-FFF2-40B4-BE49-F238E27FC236}">
                  <a16:creationId xmlns:a16="http://schemas.microsoft.com/office/drawing/2014/main" id="{6AA95F7A-2F45-48A0-BC4F-A0B26366C7A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78224"/>
                </p:ext>
              </p:extLst>
            </p:nvPr>
          </p:nvGraphicFramePr>
          <p:xfrm>
            <a:off x="3366" y="1232"/>
            <a:ext cx="137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1" name="Equation" r:id="rId30" imgW="228600" imgH="304560" progId="Equation.DSMT4">
                    <p:embed/>
                  </p:oleObj>
                </mc:Choice>
                <mc:Fallback>
                  <p:oleObj name="Equation" r:id="rId30" imgW="228600" imgH="304560" progId="Equation.DSMT4">
                    <p:embed/>
                    <p:pic>
                      <p:nvPicPr>
                        <p:cNvPr id="101" name="Object 51">
                          <a:extLst>
                            <a:ext uri="{FF2B5EF4-FFF2-40B4-BE49-F238E27FC236}">
                              <a16:creationId xmlns:a16="http://schemas.microsoft.com/office/drawing/2014/main" id="{3DA8F41C-7012-4A97-82F0-11A174472E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6" y="1232"/>
                          <a:ext cx="137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52">
              <a:extLst>
                <a:ext uri="{FF2B5EF4-FFF2-40B4-BE49-F238E27FC236}">
                  <a16:creationId xmlns:a16="http://schemas.microsoft.com/office/drawing/2014/main" id="{E8FCC53A-7E7D-48F1-9DEB-D7AAEB59E0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0765912"/>
                </p:ext>
              </p:extLst>
            </p:nvPr>
          </p:nvGraphicFramePr>
          <p:xfrm>
            <a:off x="4269" y="1085"/>
            <a:ext cx="151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2" name="Equation" r:id="rId32" imgW="253800" imgH="304560" progId="Equation.DSMT4">
                    <p:embed/>
                  </p:oleObj>
                </mc:Choice>
                <mc:Fallback>
                  <p:oleObj name="Equation" r:id="rId32" imgW="253800" imgH="304560" progId="Equation.DSMT4">
                    <p:embed/>
                    <p:pic>
                      <p:nvPicPr>
                        <p:cNvPr id="102" name="Object 52">
                          <a:extLst>
                            <a:ext uri="{FF2B5EF4-FFF2-40B4-BE49-F238E27FC236}">
                              <a16:creationId xmlns:a16="http://schemas.microsoft.com/office/drawing/2014/main" id="{EA57EDDA-A5FA-4AEA-8566-E7CB12BAE2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9" y="1085"/>
                          <a:ext cx="151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53">
              <a:extLst>
                <a:ext uri="{FF2B5EF4-FFF2-40B4-BE49-F238E27FC236}">
                  <a16:creationId xmlns:a16="http://schemas.microsoft.com/office/drawing/2014/main" id="{664ACF06-975E-4D4B-8AF5-6BAC9B7FA5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463887"/>
                </p:ext>
              </p:extLst>
            </p:nvPr>
          </p:nvGraphicFramePr>
          <p:xfrm>
            <a:off x="3566" y="314"/>
            <a:ext cx="129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3" name="Equation" r:id="rId34" imgW="215640" imgH="304560" progId="Equation.DSMT4">
                    <p:embed/>
                  </p:oleObj>
                </mc:Choice>
                <mc:Fallback>
                  <p:oleObj name="Equation" r:id="rId34" imgW="215640" imgH="304560" progId="Equation.DSMT4">
                    <p:embed/>
                    <p:pic>
                      <p:nvPicPr>
                        <p:cNvPr id="103" name="Object 53">
                          <a:extLst>
                            <a:ext uri="{FF2B5EF4-FFF2-40B4-BE49-F238E27FC236}">
                              <a16:creationId xmlns:a16="http://schemas.microsoft.com/office/drawing/2014/main" id="{EF87B430-BA46-4395-B28C-C4A1F67312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6" y="314"/>
                          <a:ext cx="129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54">
              <a:extLst>
                <a:ext uri="{FF2B5EF4-FFF2-40B4-BE49-F238E27FC236}">
                  <a16:creationId xmlns:a16="http://schemas.microsoft.com/office/drawing/2014/main" id="{FA8F29FB-2958-4D9B-B534-36EB61BB1B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9991318"/>
                </p:ext>
              </p:extLst>
            </p:nvPr>
          </p:nvGraphicFramePr>
          <p:xfrm>
            <a:off x="3668" y="1171"/>
            <a:ext cx="15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4" name="Equation" r:id="rId36" imgW="241200" imgH="431640" progId="Equation.DSMT4">
                    <p:embed/>
                  </p:oleObj>
                </mc:Choice>
                <mc:Fallback>
                  <p:oleObj name="Equation" r:id="rId36" imgW="241200" imgH="431640" progId="Equation.DSMT4">
                    <p:embed/>
                    <p:pic>
                      <p:nvPicPr>
                        <p:cNvPr id="104" name="Object 54">
                          <a:extLst>
                            <a:ext uri="{FF2B5EF4-FFF2-40B4-BE49-F238E27FC236}">
                              <a16:creationId xmlns:a16="http://schemas.microsoft.com/office/drawing/2014/main" id="{AE4383DE-4807-4FCF-B218-042DCF7D04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8" y="1171"/>
                          <a:ext cx="15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55">
              <a:extLst>
                <a:ext uri="{FF2B5EF4-FFF2-40B4-BE49-F238E27FC236}">
                  <a16:creationId xmlns:a16="http://schemas.microsoft.com/office/drawing/2014/main" id="{E3B7BE48-CBA2-4C3D-B7BE-76C3DD3DE5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55" y="483"/>
            <a:ext cx="721" cy="7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85" name="BMP 图象" r:id="rId38" imgW="2419048" imgH="2742857" progId="Paint.Picture">
                    <p:embed/>
                  </p:oleObj>
                </mc:Choice>
                <mc:Fallback>
                  <p:oleObj name="BMP 图象" r:id="rId38" imgW="2419048" imgH="2742857" progId="Paint.Picture">
                    <p:embed/>
                    <p:pic>
                      <p:nvPicPr>
                        <p:cNvPr id="105" name="Object 55">
                          <a:extLst>
                            <a:ext uri="{FF2B5EF4-FFF2-40B4-BE49-F238E27FC236}">
                              <a16:creationId xmlns:a16="http://schemas.microsoft.com/office/drawing/2014/main" id="{ABD0B7DC-A730-4B76-9496-7C9D119F98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483"/>
                          <a:ext cx="721" cy="7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Line 56">
              <a:extLst>
                <a:ext uri="{FF2B5EF4-FFF2-40B4-BE49-F238E27FC236}">
                  <a16:creationId xmlns:a16="http://schemas.microsoft.com/office/drawing/2014/main" id="{9117B8B4-74F1-4560-BB33-CC35FFB81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029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Line 57">
              <a:extLst>
                <a:ext uri="{FF2B5EF4-FFF2-40B4-BE49-F238E27FC236}">
                  <a16:creationId xmlns:a16="http://schemas.microsoft.com/office/drawing/2014/main" id="{4486F36A-A879-4151-931A-AF4754098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4" y="576"/>
              <a:ext cx="0" cy="4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Line 58">
              <a:extLst>
                <a:ext uri="{FF2B5EF4-FFF2-40B4-BE49-F238E27FC236}">
                  <a16:creationId xmlns:a16="http://schemas.microsoft.com/office/drawing/2014/main" id="{5F9AFE36-192D-4188-B6AD-0C0776E84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3" y="336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Line 59">
              <a:extLst>
                <a:ext uri="{FF2B5EF4-FFF2-40B4-BE49-F238E27FC236}">
                  <a16:creationId xmlns:a16="http://schemas.microsoft.com/office/drawing/2014/main" id="{CD9F1739-8533-4068-BBE8-5A1FD16FE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2" y="1030"/>
              <a:ext cx="212" cy="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Line 60">
              <a:extLst>
                <a:ext uri="{FF2B5EF4-FFF2-40B4-BE49-F238E27FC236}">
                  <a16:creationId xmlns:a16="http://schemas.microsoft.com/office/drawing/2014/main" id="{C6831565-36E0-4034-81B5-9F6C87E7DE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1144"/>
              <a:ext cx="204" cy="1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Line 61">
              <a:extLst>
                <a:ext uri="{FF2B5EF4-FFF2-40B4-BE49-F238E27FC236}">
                  <a16:creationId xmlns:a16="http://schemas.microsoft.com/office/drawing/2014/main" id="{82F0E0B2-FAE5-436A-9338-8A0F6DE73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0" y="1029"/>
              <a:ext cx="2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9" name="TextBox 55">
            <a:extLst>
              <a:ext uri="{FF2B5EF4-FFF2-40B4-BE49-F238E27FC236}">
                <a16:creationId xmlns:a16="http://schemas.microsoft.com/office/drawing/2014/main" id="{E9BB459E-1DDE-4710-855A-FFD71ABE030E}"/>
              </a:ext>
            </a:extLst>
          </p:cNvPr>
          <p:cNvSpPr txBox="1"/>
          <p:nvPr/>
        </p:nvSpPr>
        <p:spPr>
          <a:xfrm>
            <a:off x="383070" y="1085019"/>
            <a:ext cx="441146" cy="52456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56">
            <a:extLst>
              <a:ext uri="{FF2B5EF4-FFF2-40B4-BE49-F238E27FC236}">
                <a16:creationId xmlns:a16="http://schemas.microsoft.com/office/drawing/2014/main" id="{25D21645-6749-4FF4-9C66-D56769CB3F3B}"/>
              </a:ext>
            </a:extLst>
          </p:cNvPr>
          <p:cNvSpPr txBox="1"/>
          <p:nvPr/>
        </p:nvSpPr>
        <p:spPr>
          <a:xfrm>
            <a:off x="383070" y="2851907"/>
            <a:ext cx="441146" cy="52456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Box 57">
            <a:extLst>
              <a:ext uri="{FF2B5EF4-FFF2-40B4-BE49-F238E27FC236}">
                <a16:creationId xmlns:a16="http://schemas.microsoft.com/office/drawing/2014/main" id="{46D6836F-7693-4FBE-9860-C28DE39F6CA8}"/>
              </a:ext>
            </a:extLst>
          </p:cNvPr>
          <p:cNvSpPr txBox="1"/>
          <p:nvPr/>
        </p:nvSpPr>
        <p:spPr>
          <a:xfrm>
            <a:off x="383070" y="4652926"/>
            <a:ext cx="441146" cy="52456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90E4EE1-D1C4-4AC7-ADC5-9F3DA2BB88EE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8E730F4-90D2-40BD-A3A6-FB51B0AA21BB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E039EEB5-C65B-4F69-81D0-A7B15E069E67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E9C663BA-0A38-4ED7-9826-07374BC0FD33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4043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utoUpdateAnimBg="0"/>
      <p:bldP spid="60" grpId="0" autoUpdateAnimBg="0"/>
      <p:bldP spid="61" grpId="0" autoUpdateAnimBg="0"/>
      <p:bldP spid="62" grpId="0" autoUpdateAnimBg="0"/>
      <p:bldP spid="63" grpId="0" autoUpdateAnimBg="0"/>
      <p:bldP spid="64" grpId="0" autoUpdateAnimBg="0"/>
      <p:bldP spid="65" grpId="0" autoUpdateAnimBg="0"/>
      <p:bldP spid="66" grpId="0" autoUpdateAnimBg="0"/>
      <p:bldP spid="67" grpId="0" autoUpdateAnimBg="0"/>
      <p:bldP spid="68" grpId="0" autoUpdateAnimBg="0"/>
      <p:bldP spid="69" grpId="0" autoUpdateAnimBg="0"/>
      <p:bldP spid="7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AC7646-97B3-4D4A-931F-A884301EFEEB}"/>
              </a:ext>
            </a:extLst>
          </p:cNvPr>
          <p:cNvSpPr/>
          <p:nvPr/>
        </p:nvSpPr>
        <p:spPr>
          <a:xfrm>
            <a:off x="13538" y="66032"/>
            <a:ext cx="1454681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三．柱面   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C1C311A-066D-45BD-A58B-5D0513689E0E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经验：旋转面和柱面的联系和区别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65BE4F49-82E4-4049-BDF1-B804E92906C3}"/>
              </a:ext>
            </a:extLst>
          </p:cNvPr>
          <p:cNvSpPr/>
          <p:nvPr/>
        </p:nvSpPr>
        <p:spPr>
          <a:xfrm>
            <a:off x="115126" y="1198772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kern="100" dirty="0">
                <a:solidFill>
                  <a:srgbClr val="000000"/>
                </a:solidFill>
                <a:highlight>
                  <a:srgbClr val="FFFF00"/>
                </a:highligh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旋转面：</a:t>
            </a:r>
            <a:endParaRPr lang="zh-CN" altLang="en-US" sz="2000" dirty="0">
              <a:highlight>
                <a:srgbClr val="FFFF00"/>
              </a:highligh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104" name="Group 3">
            <a:extLst>
              <a:ext uri="{FF2B5EF4-FFF2-40B4-BE49-F238E27FC236}">
                <a16:creationId xmlns:a16="http://schemas.microsoft.com/office/drawing/2014/main" id="{D8BD92A8-82DB-40C2-AE74-6767C52282C1}"/>
              </a:ext>
            </a:extLst>
          </p:cNvPr>
          <p:cNvGrpSpPr/>
          <p:nvPr/>
        </p:nvGrpSpPr>
        <p:grpSpPr bwMode="auto">
          <a:xfrm>
            <a:off x="2298414" y="823093"/>
            <a:ext cx="3067076" cy="3398903"/>
            <a:chOff x="2527" y="507"/>
            <a:chExt cx="3083" cy="3668"/>
          </a:xfrm>
        </p:grpSpPr>
        <p:sp>
          <p:nvSpPr>
            <p:cNvPr id="105" name="Freeform 4">
              <a:extLst>
                <a:ext uri="{FF2B5EF4-FFF2-40B4-BE49-F238E27FC236}">
                  <a16:creationId xmlns:a16="http://schemas.microsoft.com/office/drawing/2014/main" id="{CDB134E8-1637-4084-8335-AB3BDB4F1245}"/>
                </a:ext>
              </a:extLst>
            </p:cNvPr>
            <p:cNvSpPr/>
            <p:nvPr/>
          </p:nvSpPr>
          <p:spPr bwMode="auto">
            <a:xfrm flipH="1">
              <a:off x="2701" y="1332"/>
              <a:ext cx="525" cy="1896"/>
            </a:xfrm>
            <a:custGeom>
              <a:avLst/>
              <a:gdLst>
                <a:gd name="T0" fmla="*/ 128 w 320"/>
                <a:gd name="T1" fmla="*/ 0 h 1152"/>
                <a:gd name="T2" fmla="*/ 32 w 320"/>
                <a:gd name="T3" fmla="*/ 576 h 1152"/>
                <a:gd name="T4" fmla="*/ 320 w 320"/>
                <a:gd name="T5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0" h="1152">
                  <a:moveTo>
                    <a:pt x="128" y="0"/>
                  </a:moveTo>
                  <a:cubicBezTo>
                    <a:pt x="64" y="192"/>
                    <a:pt x="0" y="384"/>
                    <a:pt x="32" y="576"/>
                  </a:cubicBezTo>
                  <a:cubicBezTo>
                    <a:pt x="64" y="768"/>
                    <a:pt x="192" y="960"/>
                    <a:pt x="320" y="1152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/>
            </a:p>
          </p:txBody>
        </p:sp>
        <p:grpSp>
          <p:nvGrpSpPr>
            <p:cNvPr id="106" name="Group 5">
              <a:extLst>
                <a:ext uri="{FF2B5EF4-FFF2-40B4-BE49-F238E27FC236}">
                  <a16:creationId xmlns:a16="http://schemas.microsoft.com/office/drawing/2014/main" id="{CC861D43-5F88-4DDA-BEFA-8E745338B9C1}"/>
                </a:ext>
              </a:extLst>
            </p:cNvPr>
            <p:cNvGrpSpPr/>
            <p:nvPr/>
          </p:nvGrpSpPr>
          <p:grpSpPr bwMode="auto">
            <a:xfrm>
              <a:off x="2527" y="507"/>
              <a:ext cx="3083" cy="3668"/>
              <a:chOff x="3686" y="934"/>
              <a:chExt cx="1881" cy="2228"/>
            </a:xfrm>
          </p:grpSpPr>
          <p:grpSp>
            <p:nvGrpSpPr>
              <p:cNvPr id="107" name="Group 6">
                <a:extLst>
                  <a:ext uri="{FF2B5EF4-FFF2-40B4-BE49-F238E27FC236}">
                    <a16:creationId xmlns:a16="http://schemas.microsoft.com/office/drawing/2014/main" id="{DA01C3B7-2BF3-40A1-84DA-EAC1C02243F3}"/>
                  </a:ext>
                </a:extLst>
              </p:cNvPr>
              <p:cNvGrpSpPr/>
              <p:nvPr/>
            </p:nvGrpSpPr>
            <p:grpSpPr bwMode="auto">
              <a:xfrm>
                <a:off x="3686" y="934"/>
                <a:ext cx="1881" cy="2228"/>
                <a:chOff x="3686" y="934"/>
                <a:chExt cx="1881" cy="2228"/>
              </a:xfrm>
            </p:grpSpPr>
            <p:grpSp>
              <p:nvGrpSpPr>
                <p:cNvPr id="117" name="Group 7">
                  <a:extLst>
                    <a:ext uri="{FF2B5EF4-FFF2-40B4-BE49-F238E27FC236}">
                      <a16:creationId xmlns:a16="http://schemas.microsoft.com/office/drawing/2014/main" id="{751FE159-578C-4A63-ABAF-41EE5081DB9D}"/>
                    </a:ext>
                  </a:extLst>
                </p:cNvPr>
                <p:cNvGrpSpPr/>
                <p:nvPr/>
              </p:nvGrpSpPr>
              <p:grpSpPr bwMode="auto">
                <a:xfrm>
                  <a:off x="3793" y="1341"/>
                  <a:ext cx="1152" cy="1247"/>
                  <a:chOff x="3793" y="1341"/>
                  <a:chExt cx="1152" cy="1247"/>
                </a:xfrm>
              </p:grpSpPr>
              <p:sp>
                <p:nvSpPr>
                  <p:cNvPr id="136" name="Arc 8">
                    <a:extLst>
                      <a:ext uri="{FF2B5EF4-FFF2-40B4-BE49-F238E27FC236}">
                        <a16:creationId xmlns:a16="http://schemas.microsoft.com/office/drawing/2014/main" id="{B67B3217-1013-4450-A080-7DB0C71DD8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93" y="2443"/>
                    <a:ext cx="1152" cy="145"/>
                  </a:xfrm>
                  <a:custGeom>
                    <a:avLst/>
                    <a:gdLst>
                      <a:gd name="G0" fmla="+- 21593 0 0"/>
                      <a:gd name="G1" fmla="+- 21600 0 0"/>
                      <a:gd name="G2" fmla="+- 21600 0 0"/>
                      <a:gd name="T0" fmla="*/ 0 w 43193"/>
                      <a:gd name="T1" fmla="*/ 21060 h 21600"/>
                      <a:gd name="T2" fmla="*/ 43193 w 43193"/>
                      <a:gd name="T3" fmla="*/ 21600 h 21600"/>
                      <a:gd name="T4" fmla="*/ 21593 w 43193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193" h="21600" fill="none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</a:path>
                      <a:path w="43193" h="21600" stroke="0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  <a:lnTo>
                          <a:pt x="21593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ctr" anchorCtr="0" compatLnSpc="1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37" name="Arc 9">
                    <a:extLst>
                      <a:ext uri="{FF2B5EF4-FFF2-40B4-BE49-F238E27FC236}">
                        <a16:creationId xmlns:a16="http://schemas.microsoft.com/office/drawing/2014/main" id="{F0C6C7D3-A4A9-44B6-ABA6-65AD860397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91" y="1341"/>
                    <a:ext cx="761" cy="96"/>
                  </a:xfrm>
                  <a:custGeom>
                    <a:avLst/>
                    <a:gdLst>
                      <a:gd name="G0" fmla="+- 21593 0 0"/>
                      <a:gd name="G1" fmla="+- 21600 0 0"/>
                      <a:gd name="G2" fmla="+- 21600 0 0"/>
                      <a:gd name="T0" fmla="*/ 0 w 43193"/>
                      <a:gd name="T1" fmla="*/ 21060 h 21600"/>
                      <a:gd name="T2" fmla="*/ 43193 w 43193"/>
                      <a:gd name="T3" fmla="*/ 21600 h 21600"/>
                      <a:gd name="T4" fmla="*/ 21593 w 43193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193" h="21600" fill="none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</a:path>
                      <a:path w="43193" h="21600" stroke="0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  <a:lnTo>
                          <a:pt x="21593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ctr" anchorCtr="0" compatLnSpc="1"/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138" name="Arc 10">
                    <a:extLst>
                      <a:ext uri="{FF2B5EF4-FFF2-40B4-BE49-F238E27FC236}">
                        <a16:creationId xmlns:a16="http://schemas.microsoft.com/office/drawing/2014/main" id="{7104869E-71FA-4873-A24C-8940E613AE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79" y="1914"/>
                    <a:ext cx="577" cy="73"/>
                  </a:xfrm>
                  <a:custGeom>
                    <a:avLst/>
                    <a:gdLst>
                      <a:gd name="G0" fmla="+- 21593 0 0"/>
                      <a:gd name="G1" fmla="+- 21600 0 0"/>
                      <a:gd name="G2" fmla="+- 21600 0 0"/>
                      <a:gd name="T0" fmla="*/ 0 w 43193"/>
                      <a:gd name="T1" fmla="*/ 21060 h 21600"/>
                      <a:gd name="T2" fmla="*/ 43193 w 43193"/>
                      <a:gd name="T3" fmla="*/ 21600 h 21600"/>
                      <a:gd name="T4" fmla="*/ 21593 w 43193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3193" h="21600" fill="none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</a:path>
                      <a:path w="43193" h="21600" stroke="0" extrusionOk="0">
                        <a:moveTo>
                          <a:pt x="-1" y="21059"/>
                        </a:moveTo>
                        <a:cubicBezTo>
                          <a:pt x="292" y="9344"/>
                          <a:pt x="9874" y="0"/>
                          <a:pt x="21593" y="0"/>
                        </a:cubicBezTo>
                        <a:cubicBezTo>
                          <a:pt x="33522" y="0"/>
                          <a:pt x="43193" y="9670"/>
                          <a:pt x="43193" y="21600"/>
                        </a:cubicBezTo>
                        <a:lnTo>
                          <a:pt x="21593" y="2160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00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ctr" anchorCtr="0" compatLnSpc="1"/>
                  <a:lstStyle/>
                  <a:p>
                    <a:endParaRPr lang="zh-CN" altLang="en-US" sz="2000"/>
                  </a:p>
                </p:txBody>
              </p:sp>
            </p:grpSp>
            <p:grpSp>
              <p:nvGrpSpPr>
                <p:cNvPr id="118" name="Group 11">
                  <a:extLst>
                    <a:ext uri="{FF2B5EF4-FFF2-40B4-BE49-F238E27FC236}">
                      <a16:creationId xmlns:a16="http://schemas.microsoft.com/office/drawing/2014/main" id="{2721F7EF-FD52-4469-A405-FCD687F84B5A}"/>
                    </a:ext>
                  </a:extLst>
                </p:cNvPr>
                <p:cNvGrpSpPr/>
                <p:nvPr/>
              </p:nvGrpSpPr>
              <p:grpSpPr bwMode="auto">
                <a:xfrm>
                  <a:off x="4362" y="1926"/>
                  <a:ext cx="1205" cy="248"/>
                  <a:chOff x="4266" y="1550"/>
                  <a:chExt cx="1205" cy="248"/>
                </a:xfrm>
              </p:grpSpPr>
              <p:sp>
                <p:nvSpPr>
                  <p:cNvPr id="134" name="Line 12">
                    <a:extLst>
                      <a:ext uri="{FF2B5EF4-FFF2-40B4-BE49-F238E27FC236}">
                        <a16:creationId xmlns:a16="http://schemas.microsoft.com/office/drawing/2014/main" id="{E546876B-EAAD-494F-B24F-2B664F5F346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6" y="1609"/>
                    <a:ext cx="277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ctr" anchorCtr="0" compatLnSpc="1"/>
                  <a:lstStyle/>
                  <a:p>
                    <a:endParaRPr lang="zh-CN" alt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5" name="对象 38">
                        <a:extLst>
                          <a:ext uri="{FF2B5EF4-FFF2-40B4-BE49-F238E27FC236}">
                            <a16:creationId xmlns:a16="http://schemas.microsoft.com/office/drawing/2014/main" id="{26714C78-9196-46FD-86CA-70A180476922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4547" y="1550"/>
                        <a:ext cx="924" cy="248"/>
                      </a:xfrm>
                      <a:prstGeom prst="rect">
                        <a:avLst/>
                      </a:prstGeom>
                      <a:noFill/>
                      <a:ex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5" name="对象 38">
                        <a:extLst>
                          <a:ext uri="{FF2B5EF4-FFF2-40B4-BE49-F238E27FC236}">
                            <a16:creationId xmlns:a16="http://schemas.microsoft.com/office/drawing/2014/main" id="{26714C78-9196-46FD-86CA-70A18047692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547" y="1550"/>
                        <a:ext cx="924" cy="248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2834" b="-22581"/>
                        </a:stretch>
                      </a:blipFill>
                      <a:ex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9" name="Group 14">
                  <a:extLst>
                    <a:ext uri="{FF2B5EF4-FFF2-40B4-BE49-F238E27FC236}">
                      <a16:creationId xmlns:a16="http://schemas.microsoft.com/office/drawing/2014/main" id="{BDF19D8D-34E4-42B3-9877-8321556075A3}"/>
                    </a:ext>
                  </a:extLst>
                </p:cNvPr>
                <p:cNvGrpSpPr/>
                <p:nvPr/>
              </p:nvGrpSpPr>
              <p:grpSpPr bwMode="auto">
                <a:xfrm>
                  <a:off x="3686" y="1985"/>
                  <a:ext cx="815" cy="310"/>
                  <a:chOff x="3686" y="1985"/>
                  <a:chExt cx="815" cy="310"/>
                </a:xfrm>
              </p:grpSpPr>
              <p:sp>
                <p:nvSpPr>
                  <p:cNvPr id="132" name="Line 15">
                    <a:extLst>
                      <a:ext uri="{FF2B5EF4-FFF2-40B4-BE49-F238E27FC236}">
                        <a16:creationId xmlns:a16="http://schemas.microsoft.com/office/drawing/2014/main" id="{71602329-116D-4E89-8424-E8FE6C061C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76" y="1985"/>
                    <a:ext cx="192" cy="5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ctr" anchorCtr="0" compatLnSpc="1"/>
                  <a:lstStyle/>
                  <a:p>
                    <a:endParaRPr lang="zh-CN" altLang="en-US" sz="2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3" name="对象 36">
                        <a:extLst>
                          <a:ext uri="{FF2B5EF4-FFF2-40B4-BE49-F238E27FC236}">
                            <a16:creationId xmlns:a16="http://schemas.microsoft.com/office/drawing/2014/main" id="{53FAAC2A-06C5-444D-97D5-7B1F7B01DBE9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3686" y="2056"/>
                        <a:ext cx="815" cy="239"/>
                      </a:xfrm>
                      <a:prstGeom prst="rect">
                        <a:avLst/>
                      </a:prstGeom>
                      <a:noFill/>
                      <a:extLst/>
                    </p:spPr>
                    <p:txBody>
                      <a:bodyPr>
                        <a:no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33" name="对象 36">
                        <a:extLst>
                          <a:ext uri="{FF2B5EF4-FFF2-40B4-BE49-F238E27FC236}">
                            <a16:creationId xmlns:a16="http://schemas.microsoft.com/office/drawing/2014/main" id="{53FAAC2A-06C5-444D-97D5-7B1F7B01DBE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86" y="2056"/>
                        <a:ext cx="815" cy="23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25000"/>
                        </a:stretch>
                      </a:blipFill>
                      <a:extLst/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0" name="Group 17">
                  <a:extLst>
                    <a:ext uri="{FF2B5EF4-FFF2-40B4-BE49-F238E27FC236}">
                      <a16:creationId xmlns:a16="http://schemas.microsoft.com/office/drawing/2014/main" id="{6BE03BA5-2004-4263-B832-7E6D89E97361}"/>
                    </a:ext>
                  </a:extLst>
                </p:cNvPr>
                <p:cNvGrpSpPr/>
                <p:nvPr/>
              </p:nvGrpSpPr>
              <p:grpSpPr bwMode="auto">
                <a:xfrm>
                  <a:off x="4172" y="934"/>
                  <a:ext cx="1060" cy="2228"/>
                  <a:chOff x="4172" y="934"/>
                  <a:chExt cx="1060" cy="2228"/>
                </a:xfrm>
              </p:grpSpPr>
              <p:sp>
                <p:nvSpPr>
                  <p:cNvPr id="121" name="Freeform 18">
                    <a:extLst>
                      <a:ext uri="{FF2B5EF4-FFF2-40B4-BE49-F238E27FC236}">
                        <a16:creationId xmlns:a16="http://schemas.microsoft.com/office/drawing/2014/main" id="{C287981A-F547-4911-BA43-858C715E3B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4" y="1435"/>
                    <a:ext cx="320" cy="1152"/>
                  </a:xfrm>
                  <a:custGeom>
                    <a:avLst/>
                    <a:gdLst>
                      <a:gd name="T0" fmla="*/ 128 w 320"/>
                      <a:gd name="T1" fmla="*/ 0 h 1152"/>
                      <a:gd name="T2" fmla="*/ 32 w 320"/>
                      <a:gd name="T3" fmla="*/ 576 h 1152"/>
                      <a:gd name="T4" fmla="*/ 320 w 320"/>
                      <a:gd name="T5" fmla="*/ 1152 h 1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20" h="1152">
                        <a:moveTo>
                          <a:pt x="128" y="0"/>
                        </a:moveTo>
                        <a:cubicBezTo>
                          <a:pt x="64" y="192"/>
                          <a:pt x="0" y="384"/>
                          <a:pt x="32" y="576"/>
                        </a:cubicBezTo>
                        <a:cubicBezTo>
                          <a:pt x="64" y="768"/>
                          <a:pt x="192" y="960"/>
                          <a:pt x="320" y="1152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CC99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000"/>
                  </a:p>
                </p:txBody>
              </p:sp>
              <p:grpSp>
                <p:nvGrpSpPr>
                  <p:cNvPr id="122" name="Group 19">
                    <a:extLst>
                      <a:ext uri="{FF2B5EF4-FFF2-40B4-BE49-F238E27FC236}">
                        <a16:creationId xmlns:a16="http://schemas.microsoft.com/office/drawing/2014/main" id="{81E83708-F4BD-4C7F-B2E1-A9878A48D520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4172" y="934"/>
                    <a:ext cx="1060" cy="2228"/>
                    <a:chOff x="4172" y="934"/>
                    <a:chExt cx="1060" cy="222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3" name="对象 24">
                          <a:extLst>
                            <a:ext uri="{FF2B5EF4-FFF2-40B4-BE49-F238E27FC236}">
                              <a16:creationId xmlns:a16="http://schemas.microsoft.com/office/drawing/2014/main" id="{54C92DD0-A06C-4252-A668-55C44E4B4404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4172" y="2463"/>
                          <a:ext cx="237" cy="35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  <p:txBody>
                        <a:bodyPr>
                          <a:norm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23" name="对象 24">
                          <a:extLst>
                            <a:ext uri="{FF2B5EF4-FFF2-40B4-BE49-F238E27FC236}">
                              <a16:creationId xmlns:a16="http://schemas.microsoft.com/office/drawing/2014/main" id="{54C92DD0-A06C-4252-A668-55C44E4B440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4172" y="2463"/>
                          <a:ext cx="237" cy="358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extLst/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对象 25">
                          <a:extLst>
                            <a:ext uri="{FF2B5EF4-FFF2-40B4-BE49-F238E27FC236}">
                              <a16:creationId xmlns:a16="http://schemas.microsoft.com/office/drawing/2014/main" id="{B01B6D2D-1155-47D2-9A37-9A8C0A86DA18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>
                          <a:off x="4336" y="934"/>
                          <a:ext cx="215" cy="26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  <p:txBody>
                        <a:bodyPr>
                          <a:norm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24" name="对象 25">
                          <a:extLst>
                            <a:ext uri="{FF2B5EF4-FFF2-40B4-BE49-F238E27FC236}">
                              <a16:creationId xmlns:a16="http://schemas.microsoft.com/office/drawing/2014/main" id="{B01B6D2D-1155-47D2-9A37-9A8C0A86DA1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4336" y="934"/>
                          <a:ext cx="215" cy="26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  <a:extLst/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25" name="对象 124">
                          <a:extLst>
                            <a:ext uri="{FF2B5EF4-FFF2-40B4-BE49-F238E27FC236}">
                              <a16:creationId xmlns:a16="http://schemas.microsoft.com/office/drawing/2014/main" id="{6BCAEA87-42C4-450B-A51E-BA39081F43CC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088" y="2574"/>
                        <a:ext cx="144" cy="17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07570" name="Equation" r:id="rId8" imgW="139700" imgH="165100" progId="Equation.DSMT4">
                                <p:embed/>
                              </p:oleObj>
                            </mc:Choice>
                            <mc:Fallback>
                              <p:oleObj name="Equation" r:id="rId8" imgW="139700" imgH="165100" progId="Equation.DSMT4">
                                <p:embed/>
                                <p:pic>
                                  <p:nvPicPr>
                                    <p:cNvPr id="25" name="对象 24">
                                      <a:extLst>
                                        <a:ext uri="{FF2B5EF4-FFF2-40B4-BE49-F238E27FC236}">
                                          <a16:creationId xmlns:a16="http://schemas.microsoft.com/office/drawing/2014/main" id="{BE585366-2606-412A-839C-E9094C1D66B2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9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088" y="2574"/>
                                      <a:ext cx="144" cy="17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3" name="对象 2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088" y="2574"/>
                        <a:ext cx="144" cy="17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118" name="Equation" r:id="rId10" imgW="139700" imgH="165100" progId="Equation.DSMT4">
                                <p:embed/>
                              </p:oleObj>
                            </mc:Choice>
                            <mc:Fallback>
                              <p:oleObj name="Equation" r:id="rId10" imgW="139700" imgH="165100" progId="Equation.DSMT4">
                                <p:embed/>
                                <p:pic>
                                  <p:nvPicPr>
                                    <p:cNvPr id="0" name="对象 26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1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088" y="2574"/>
                                      <a:ext cx="144" cy="17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26" name="对象 125">
                          <a:extLst>
                            <a:ext uri="{FF2B5EF4-FFF2-40B4-BE49-F238E27FC236}">
                              <a16:creationId xmlns:a16="http://schemas.microsoft.com/office/drawing/2014/main" id="{2DD03D4F-1E9A-4FCE-A3A7-F88C9DB23373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176" y="2968"/>
                        <a:ext cx="176" cy="194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07571" name="Equation" r:id="rId12" imgW="127000" imgH="139700" progId="Equation.DSMT4">
                                <p:embed/>
                              </p:oleObj>
                            </mc:Choice>
                            <mc:Fallback>
                              <p:oleObj name="Equation" r:id="rId12" imgW="127000" imgH="139700" progId="Equation.DSMT4">
                                <p:embed/>
                                <p:pic>
                                  <p:nvPicPr>
                                    <p:cNvPr id="26" name="对象 25">
                                      <a:extLst>
                                        <a:ext uri="{FF2B5EF4-FFF2-40B4-BE49-F238E27FC236}">
                                          <a16:creationId xmlns:a16="http://schemas.microsoft.com/office/drawing/2014/main" id="{8351740E-9506-4F87-9079-9D9731F20073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3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176" y="2968"/>
                                      <a:ext cx="176" cy="19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0" name="对象 39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176" y="2968"/>
                        <a:ext cx="176" cy="194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119" name="Equation" r:id="rId14" imgW="127000" imgH="139700" progId="Equation.DSMT4">
                                <p:embed/>
                              </p:oleObj>
                            </mc:Choice>
                            <mc:Fallback>
                              <p:oleObj name="Equation" r:id="rId14" imgW="127000" imgH="139700" progId="Equation.DSMT4">
                                <p:embed/>
                                <p:pic>
                                  <p:nvPicPr>
                                    <p:cNvPr id="0" name="对象 28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5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176" y="2968"/>
                                      <a:ext cx="176" cy="19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127" name="Group 24">
                      <a:extLst>
                        <a:ext uri="{FF2B5EF4-FFF2-40B4-BE49-F238E27FC236}">
                          <a16:creationId xmlns:a16="http://schemas.microsoft.com/office/drawing/2014/main" id="{56F2DBA2-7AF6-45A8-B17B-0DBB0491E889}"/>
                        </a:ext>
                      </a:extLst>
                    </p:cNvPr>
                    <p:cNvGrpSpPr/>
                    <p:nvPr/>
                  </p:nvGrpSpPr>
                  <p:grpSpPr bwMode="auto">
                    <a:xfrm>
                      <a:off x="4176" y="997"/>
                      <a:ext cx="1056" cy="2115"/>
                      <a:chOff x="4176" y="997"/>
                      <a:chExt cx="1056" cy="2115"/>
                    </a:xfrm>
                  </p:grpSpPr>
                  <p:sp>
                    <p:nvSpPr>
                      <p:cNvPr id="129" name="Line 25">
                        <a:extLst>
                          <a:ext uri="{FF2B5EF4-FFF2-40B4-BE49-F238E27FC236}">
                            <a16:creationId xmlns:a16="http://schemas.microsoft.com/office/drawing/2014/main" id="{49BD4C52-7CDE-4C0E-A40A-60C0123FF1D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4176" y="2587"/>
                        <a:ext cx="190" cy="525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stealth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/>
                      <a:lstStyle/>
                      <a:p>
                        <a:endParaRPr lang="zh-CN" altLang="en-US" sz="2000"/>
                      </a:p>
                    </p:txBody>
                  </p:sp>
                  <p:sp>
                    <p:nvSpPr>
                      <p:cNvPr id="130" name="Line 26">
                        <a:extLst>
                          <a:ext uri="{FF2B5EF4-FFF2-40B4-BE49-F238E27FC236}">
                            <a16:creationId xmlns:a16="http://schemas.microsoft.com/office/drawing/2014/main" id="{93F1000E-9F2D-4FE0-9B26-D90844A58A4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366" y="997"/>
                        <a:ext cx="0" cy="158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stealth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/>
                      <a:lstStyle/>
                      <a:p>
                        <a:endParaRPr lang="zh-CN" altLang="en-US" sz="2000"/>
                      </a:p>
                    </p:txBody>
                  </p:sp>
                  <p:sp>
                    <p:nvSpPr>
                      <p:cNvPr id="131" name="Line 27">
                        <a:extLst>
                          <a:ext uri="{FF2B5EF4-FFF2-40B4-BE49-F238E27FC236}">
                            <a16:creationId xmlns:a16="http://schemas.microsoft.com/office/drawing/2014/main" id="{44EBA3A4-7AB2-4B33-9DEF-1949D257941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68" y="2584"/>
                        <a:ext cx="86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tailEnd type="stealth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91440" tIns="45720" rIns="91440" bIns="45720" numCol="1" anchor="ctr" anchorCtr="0" compatLnSpc="1"/>
                      <a:lstStyle/>
                      <a:p>
                        <a:endParaRPr lang="zh-CN" altLang="en-US" sz="200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28" name="对象 127">
                          <a:extLst>
                            <a:ext uri="{FF2B5EF4-FFF2-40B4-BE49-F238E27FC236}">
                              <a16:creationId xmlns:a16="http://schemas.microsoft.com/office/drawing/2014/main" id="{D8506771-8F92-461B-904A-BAF3951F492A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727" y="1545"/>
                        <a:ext cx="133" cy="156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07572" name="Equation" r:id="rId16" imgW="152400" imgH="177800" progId="Equation.DSMT4">
                                <p:embed/>
                              </p:oleObj>
                            </mc:Choice>
                            <mc:Fallback>
                              <p:oleObj name="Equation" r:id="rId16" imgW="152400" imgH="177800" progId="Equation.DSMT4">
                                <p:embed/>
                                <p:pic>
                                  <p:nvPicPr>
                                    <p:cNvPr id="28" name="对象 27">
                                      <a:extLst>
                                        <a:ext uri="{FF2B5EF4-FFF2-40B4-BE49-F238E27FC236}">
                                          <a16:creationId xmlns:a16="http://schemas.microsoft.com/office/drawing/2014/main" id="{57453DCA-202C-4B93-8854-26B57BA57128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1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727" y="1545"/>
                                      <a:ext cx="133" cy="15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2" name="对象 41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727" y="1545"/>
                        <a:ext cx="133" cy="156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120" name="Equation" r:id="rId18" imgW="152400" imgH="177800" progId="Equation.DSMT4">
                                <p:embed/>
                              </p:oleObj>
                            </mc:Choice>
                            <mc:Fallback>
                              <p:oleObj name="Equation" r:id="rId18" imgW="152400" imgH="177800" progId="Equation.DSMT4">
                                <p:embed/>
                                <p:pic>
                                  <p:nvPicPr>
                                    <p:cNvPr id="0" name="对象 31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9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727" y="1545"/>
                                      <a:ext cx="133" cy="15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</p:grpSp>
          </p:grpSp>
          <p:grpSp>
            <p:nvGrpSpPr>
              <p:cNvPr id="108" name="Group 29">
                <a:extLst>
                  <a:ext uri="{FF2B5EF4-FFF2-40B4-BE49-F238E27FC236}">
                    <a16:creationId xmlns:a16="http://schemas.microsoft.com/office/drawing/2014/main" id="{04BA5FB5-A3A2-42E2-BC3E-AD4E724E2110}"/>
                  </a:ext>
                </a:extLst>
              </p:cNvPr>
              <p:cNvGrpSpPr/>
              <p:nvPr/>
            </p:nvGrpSpPr>
            <p:grpSpPr bwMode="auto">
              <a:xfrm>
                <a:off x="3790" y="1432"/>
                <a:ext cx="1152" cy="1304"/>
                <a:chOff x="3792" y="1432"/>
                <a:chExt cx="1152" cy="1304"/>
              </a:xfrm>
            </p:grpSpPr>
            <p:grpSp>
              <p:nvGrpSpPr>
                <p:cNvPr id="109" name="Group 30">
                  <a:extLst>
                    <a:ext uri="{FF2B5EF4-FFF2-40B4-BE49-F238E27FC236}">
                      <a16:creationId xmlns:a16="http://schemas.microsoft.com/office/drawing/2014/main" id="{A464DBDD-51AB-448F-B262-52375093EFA3}"/>
                    </a:ext>
                  </a:extLst>
                </p:cNvPr>
                <p:cNvGrpSpPr/>
                <p:nvPr/>
              </p:nvGrpSpPr>
              <p:grpSpPr bwMode="auto">
                <a:xfrm>
                  <a:off x="3792" y="1432"/>
                  <a:ext cx="1152" cy="1299"/>
                  <a:chOff x="3792" y="1432"/>
                  <a:chExt cx="1152" cy="1299"/>
                </a:xfrm>
              </p:grpSpPr>
              <p:grpSp>
                <p:nvGrpSpPr>
                  <p:cNvPr id="112" name="Group 31">
                    <a:extLst>
                      <a:ext uri="{FF2B5EF4-FFF2-40B4-BE49-F238E27FC236}">
                        <a16:creationId xmlns:a16="http://schemas.microsoft.com/office/drawing/2014/main" id="{ED2B552D-E33B-4F6C-BE1B-006BEFEFC3AE}"/>
                      </a:ext>
                    </a:extLst>
                  </p:cNvPr>
                  <p:cNvGrpSpPr/>
                  <p:nvPr/>
                </p:nvGrpSpPr>
                <p:grpSpPr bwMode="auto">
                  <a:xfrm>
                    <a:off x="3792" y="1435"/>
                    <a:ext cx="1152" cy="1296"/>
                    <a:chOff x="3984" y="2064"/>
                    <a:chExt cx="1152" cy="1296"/>
                  </a:xfrm>
                </p:grpSpPr>
                <p:sp>
                  <p:nvSpPr>
                    <p:cNvPr id="114" name="Arc 32">
                      <a:extLst>
                        <a:ext uri="{FF2B5EF4-FFF2-40B4-BE49-F238E27FC236}">
                          <a16:creationId xmlns:a16="http://schemas.microsoft.com/office/drawing/2014/main" id="{E302A4B8-6606-4D9F-A339-7D9587DBBC7A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3984" y="3215"/>
                      <a:ext cx="1152" cy="145"/>
                    </a:xfrm>
                    <a:custGeom>
                      <a:avLst/>
                      <a:gdLst>
                        <a:gd name="G0" fmla="+- 21593 0 0"/>
                        <a:gd name="G1" fmla="+- 21600 0 0"/>
                        <a:gd name="G2" fmla="+- 21600 0 0"/>
                        <a:gd name="T0" fmla="*/ 0 w 43193"/>
                        <a:gd name="T1" fmla="*/ 21060 h 21600"/>
                        <a:gd name="T2" fmla="*/ 43193 w 43193"/>
                        <a:gd name="T3" fmla="*/ 21600 h 21600"/>
                        <a:gd name="T4" fmla="*/ 21593 w 43193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193" h="21600" fill="none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</a:path>
                        <a:path w="43193" h="21600" stroke="0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  <a:lnTo>
                            <a:pt x="21593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CC99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/>
                    <a:lstStyle/>
                    <a:p>
                      <a:endParaRPr lang="zh-CN" altLang="en-US" sz="2000"/>
                    </a:p>
                  </p:txBody>
                </p:sp>
                <p:sp>
                  <p:nvSpPr>
                    <p:cNvPr id="115" name="Arc 33">
                      <a:extLst>
                        <a:ext uri="{FF2B5EF4-FFF2-40B4-BE49-F238E27FC236}">
                          <a16:creationId xmlns:a16="http://schemas.microsoft.com/office/drawing/2014/main" id="{1E395FB6-6E0D-4D2A-BC92-C52684A73360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4270" y="2615"/>
                      <a:ext cx="577" cy="73"/>
                    </a:xfrm>
                    <a:custGeom>
                      <a:avLst/>
                      <a:gdLst>
                        <a:gd name="G0" fmla="+- 21593 0 0"/>
                        <a:gd name="G1" fmla="+- 21600 0 0"/>
                        <a:gd name="G2" fmla="+- 21600 0 0"/>
                        <a:gd name="T0" fmla="*/ 0 w 43193"/>
                        <a:gd name="T1" fmla="*/ 21060 h 21600"/>
                        <a:gd name="T2" fmla="*/ 43193 w 43193"/>
                        <a:gd name="T3" fmla="*/ 21600 h 21600"/>
                        <a:gd name="T4" fmla="*/ 21593 w 43193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193" h="21600" fill="none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</a:path>
                        <a:path w="43193" h="21600" stroke="0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  <a:lnTo>
                            <a:pt x="21593" y="21600"/>
                          </a:ln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CC99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/>
                    <a:lstStyle/>
                    <a:p>
                      <a:endParaRPr lang="zh-CN" altLang="en-US" sz="2000"/>
                    </a:p>
                  </p:txBody>
                </p:sp>
                <p:sp>
                  <p:nvSpPr>
                    <p:cNvPr id="116" name="Arc 34">
                      <a:extLst>
                        <a:ext uri="{FF2B5EF4-FFF2-40B4-BE49-F238E27FC236}">
                          <a16:creationId xmlns:a16="http://schemas.microsoft.com/office/drawing/2014/main" id="{CC12C692-4AD0-40C7-A779-9BDDB34DAE62}"/>
                        </a:ext>
                      </a:extLst>
                    </p:cNvPr>
                    <p:cNvSpPr/>
                    <p:nvPr/>
                  </p:nvSpPr>
                  <p:spPr bwMode="auto">
                    <a:xfrm flipV="1">
                      <a:off x="4182" y="2064"/>
                      <a:ext cx="761" cy="96"/>
                    </a:xfrm>
                    <a:custGeom>
                      <a:avLst/>
                      <a:gdLst>
                        <a:gd name="G0" fmla="+- 21593 0 0"/>
                        <a:gd name="G1" fmla="+- 21600 0 0"/>
                        <a:gd name="G2" fmla="+- 21600 0 0"/>
                        <a:gd name="T0" fmla="*/ 0 w 43193"/>
                        <a:gd name="T1" fmla="*/ 21060 h 21600"/>
                        <a:gd name="T2" fmla="*/ 43193 w 43193"/>
                        <a:gd name="T3" fmla="*/ 21600 h 21600"/>
                        <a:gd name="T4" fmla="*/ 21593 w 43193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193" h="21600" fill="none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</a:path>
                        <a:path w="43193" h="21600" stroke="0" extrusionOk="0">
                          <a:moveTo>
                            <a:pt x="-1" y="21059"/>
                          </a:moveTo>
                          <a:cubicBezTo>
                            <a:pt x="292" y="9344"/>
                            <a:pt x="9874" y="0"/>
                            <a:pt x="21593" y="0"/>
                          </a:cubicBezTo>
                          <a:cubicBezTo>
                            <a:pt x="33522" y="0"/>
                            <a:pt x="43193" y="9670"/>
                            <a:pt x="43193" y="21600"/>
                          </a:cubicBezTo>
                          <a:lnTo>
                            <a:pt x="21593" y="21600"/>
                          </a:lnTo>
                          <a:close/>
                        </a:path>
                      </a:pathLst>
                    </a:custGeom>
                    <a:noFill/>
                    <a:ln w="12700">
                      <a:solidFill>
                        <a:srgbClr val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CC99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ctr" anchorCtr="0" compatLnSpc="1"/>
                    <a:lstStyle/>
                    <a:p>
                      <a:endParaRPr lang="zh-CN" altLang="en-US" sz="2000"/>
                    </a:p>
                  </p:txBody>
                </p:sp>
              </p:grpSp>
              <p:sp>
                <p:nvSpPr>
                  <p:cNvPr id="113" name="Line 35">
                    <a:extLst>
                      <a:ext uri="{FF2B5EF4-FFF2-40B4-BE49-F238E27FC236}">
                        <a16:creationId xmlns:a16="http://schemas.microsoft.com/office/drawing/2014/main" id="{759BB444-9C3D-4B7D-9DB1-61E3A5649D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8" y="1432"/>
                    <a:ext cx="0" cy="1152"/>
                  </a:xfrm>
                  <a:prstGeom prst="line">
                    <a:avLst/>
                  </a:prstGeom>
                  <a:noFill/>
                  <a:ln w="28575">
                    <a:solidFill>
                      <a:srgbClr val="FFFFFF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sz="2000"/>
                  </a:p>
                </p:txBody>
              </p:sp>
            </p:grpSp>
            <p:sp>
              <p:nvSpPr>
                <p:cNvPr id="110" name="Line 36">
                  <a:extLst>
                    <a:ext uri="{FF2B5EF4-FFF2-40B4-BE49-F238E27FC236}">
                      <a16:creationId xmlns:a16="http://schemas.microsoft.com/office/drawing/2014/main" id="{AE300831-0FDF-447A-85FA-20729902D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584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000"/>
                </a:p>
              </p:txBody>
            </p:sp>
            <p:sp>
              <p:nvSpPr>
                <p:cNvPr id="111" name="Line 37">
                  <a:extLst>
                    <a:ext uri="{FF2B5EF4-FFF2-40B4-BE49-F238E27FC236}">
                      <a16:creationId xmlns:a16="http://schemas.microsoft.com/office/drawing/2014/main" id="{4108482C-5FF6-4ACB-B821-18984A4DB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20" y="2592"/>
                  <a:ext cx="48" cy="144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000"/>
                </a:p>
              </p:txBody>
            </p:sp>
          </p:grpSp>
        </p:grp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13889F0-66EA-4435-ADB8-23EFBC5A9F04}"/>
              </a:ext>
            </a:extLst>
          </p:cNvPr>
          <p:cNvGrpSpPr/>
          <p:nvPr/>
        </p:nvGrpSpPr>
        <p:grpSpPr>
          <a:xfrm>
            <a:off x="28645" y="5316633"/>
            <a:ext cx="4421731" cy="564564"/>
            <a:chOff x="1294437" y="5442596"/>
            <a:chExt cx="4421731" cy="564564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7D06FDE-1AE0-464C-8CBD-288405B2AE82}"/>
                </a:ext>
              </a:extLst>
            </p:cNvPr>
            <p:cNvSpPr/>
            <p:nvPr/>
          </p:nvSpPr>
          <p:spPr>
            <a:xfrm>
              <a:off x="1294437" y="5442596"/>
              <a:ext cx="1794081" cy="504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zh-CN" sz="200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思源黑体 CN Regular" panose="020B0500000000000000" pitchFamily="34" charset="-122"/>
                </a:rPr>
                <a:t>旋转曲面方程</a:t>
              </a:r>
              <a:r>
                <a:rPr lang="en-US" altLang="zh-CN" sz="2000" kern="100" dirty="0">
                  <a:solidFill>
                    <a:srgbClr val="000000"/>
                  </a:solidFill>
                  <a:latin typeface="Times New Roman" panose="02020603050405020304" pitchFamily="18" charset="0"/>
                  <a:ea typeface="思源黑体 CN Regular" panose="020B0500000000000000" pitchFamily="34" charset="-122"/>
                </a:rPr>
                <a:t>:</a:t>
              </a:r>
              <a:endParaRPr lang="zh-CN" altLang="zh-CN" sz="2000" kern="100" dirty="0">
                <a:latin typeface="Times New Roman" panose="02020603050405020304" pitchFamily="18" charset="0"/>
                <a:ea typeface="思源黑体 CN Regular" panose="020B0500000000000000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矩形 9">
                  <a:extLst>
                    <a:ext uri="{FF2B5EF4-FFF2-40B4-BE49-F238E27FC236}">
                      <a16:creationId xmlns:a16="http://schemas.microsoft.com/office/drawing/2014/main" id="{D9041B8E-E704-429F-820D-5F4A1EA8AEC2}"/>
                    </a:ext>
                  </a:extLst>
                </p:cNvPr>
                <p:cNvSpPr/>
                <p:nvPr/>
              </p:nvSpPr>
              <p:spPr>
                <a:xfrm>
                  <a:off x="2966184" y="5454188"/>
                  <a:ext cx="2749984" cy="55297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ad>
                              <m:radPr>
                                <m:degHide m:val="on"/>
                                <m:ctrlPr>
                                  <a:rPr lang="zh-CN" alt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zh-CN" altLang="en-US" sz="2000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sz="2000" b="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zh-CN" altLang="en-US" sz="2000" b="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r>
                              <m:rPr>
                                <m:nor/>
                              </m:rP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思源黑体 CN Regular" panose="020B0500000000000000" pitchFamily="34" charset="-122"/>
                                <a:ea typeface="思源黑体 CN Regular" panose="020B0500000000000000" pitchFamily="34" charset="-122"/>
                              </a:rPr>
                              <m:t> </m:t>
                            </m:r>
                            <m:r>
                              <a:rPr lang="zh-CN" altLang="en-US" sz="20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zh-CN" altLang="en-US" sz="20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141" name="矩形 9">
                  <a:extLst>
                    <a:ext uri="{FF2B5EF4-FFF2-40B4-BE49-F238E27FC236}">
                      <a16:creationId xmlns:a16="http://schemas.microsoft.com/office/drawing/2014/main" id="{D9041B8E-E704-429F-820D-5F4A1EA8A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184" y="5454188"/>
                  <a:ext cx="2749984" cy="55297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5EAEDD2D-3C2B-43B8-92DE-6B5E43263A81}"/>
              </a:ext>
            </a:extLst>
          </p:cNvPr>
          <p:cNvGrpSpPr/>
          <p:nvPr/>
        </p:nvGrpSpPr>
        <p:grpSpPr>
          <a:xfrm>
            <a:off x="120162" y="3580433"/>
            <a:ext cx="3455935" cy="453231"/>
            <a:chOff x="470502" y="3427452"/>
            <a:chExt cx="3455935" cy="453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DCFB6A5E-2D74-44F0-9BEC-8DAC8E3C0E30}"/>
                    </a:ext>
                  </a:extLst>
                </p:cNvPr>
                <p:cNvSpPr/>
                <p:nvPr/>
              </p:nvSpPr>
              <p:spPr>
                <a:xfrm>
                  <a:off x="2256877" y="3427452"/>
                  <a:ext cx="1669560" cy="40011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r>
                    <a:rPr lang="en-US" altLang="zh-CN" sz="2000" dirty="0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,</a:t>
                  </a:r>
                  <a:endParaRPr lang="zh-CN" altLang="en-US" sz="20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DCFB6A5E-2D74-44F0-9BEC-8DAC8E3C0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877" y="3427452"/>
                  <a:ext cx="1669560" cy="400110"/>
                </a:xfrm>
                <a:prstGeom prst="rect">
                  <a:avLst/>
                </a:prstGeom>
                <a:blipFill>
                  <a:blip r:embed="rId21"/>
                  <a:stretch>
                    <a:fillRect l="-1825" t="-7576" r="-2920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DAB2C33-942D-4EE9-804B-A8875A81CD8B}"/>
                </a:ext>
              </a:extLst>
            </p:cNvPr>
            <p:cNvSpPr/>
            <p:nvPr/>
          </p:nvSpPr>
          <p:spPr>
            <a:xfrm>
              <a:off x="470502" y="3480573"/>
              <a:ext cx="20139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思源黑体 CN Regular" panose="020B0500000000000000"/>
                </a:rPr>
                <a:t>第一等式：</a:t>
              </a:r>
            </a:p>
          </p:txBody>
        </p:sp>
      </p:grpSp>
      <p:sp>
        <p:nvSpPr>
          <p:cNvPr id="145" name="矩形 144">
            <a:extLst>
              <a:ext uri="{FF2B5EF4-FFF2-40B4-BE49-F238E27FC236}">
                <a16:creationId xmlns:a16="http://schemas.microsoft.com/office/drawing/2014/main" id="{C8E0248C-17B2-4756-A7C7-FAB23F9F6943}"/>
              </a:ext>
            </a:extLst>
          </p:cNvPr>
          <p:cNvSpPr/>
          <p:nvPr/>
        </p:nvSpPr>
        <p:spPr>
          <a:xfrm>
            <a:off x="5584215" y="1875929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000" dirty="0">
              <a:latin typeface="思源黑体 CN Regular" panose="020B0500000000000000" pitchFamily="34" charset="-122"/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9CEC26B0-20AE-4DC4-91D4-41AB6B001126}"/>
              </a:ext>
            </a:extLst>
          </p:cNvPr>
          <p:cNvSpPr/>
          <p:nvPr/>
        </p:nvSpPr>
        <p:spPr>
          <a:xfrm>
            <a:off x="3053038" y="2478879"/>
            <a:ext cx="69518" cy="10221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93DB6816-9205-49BD-A9F7-DE997F2BE631}"/>
              </a:ext>
            </a:extLst>
          </p:cNvPr>
          <p:cNvSpPr/>
          <p:nvPr/>
        </p:nvSpPr>
        <p:spPr>
          <a:xfrm>
            <a:off x="3362650" y="2379416"/>
            <a:ext cx="69518" cy="10221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FB1834D6-3F97-4ADE-964A-25C30390243B}"/>
                  </a:ext>
                </a:extLst>
              </p:cNvPr>
              <p:cNvSpPr/>
              <p:nvPr/>
            </p:nvSpPr>
            <p:spPr>
              <a:xfrm>
                <a:off x="460442" y="2312971"/>
                <a:ext cx="20661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FB1834D6-3F97-4ADE-964A-25C303902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2" y="2312971"/>
                <a:ext cx="2066143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 12">
                <a:extLst>
                  <a:ext uri="{FF2B5EF4-FFF2-40B4-BE49-F238E27FC236}">
                    <a16:creationId xmlns:a16="http://schemas.microsoft.com/office/drawing/2014/main" id="{0E596DEB-C5DF-4A0C-BCD2-C30865941ECC}"/>
                  </a:ext>
                </a:extLst>
              </p:cNvPr>
              <p:cNvSpPr/>
              <p:nvPr/>
            </p:nvSpPr>
            <p:spPr>
              <a:xfrm>
                <a:off x="7904" y="1491778"/>
                <a:ext cx="3114652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/>
                <a:r>
                  <a:rPr lang="zh-CN" altLang="en-US" sz="2000" dirty="0">
                    <a:latin typeface="思源黑体 CN Regular"/>
                    <a:ea typeface="思源黑体 CN Regular"/>
                  </a:rPr>
                  <a:t>母线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)=0,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>
                  <a:ea typeface="思源黑体 CN Regular"/>
                </a:endParaRPr>
              </a:p>
            </p:txBody>
          </p:sp>
        </mc:Choice>
        <mc:Fallback xmlns="">
          <p:sp>
            <p:nvSpPr>
              <p:cNvPr id="149" name="矩形 12">
                <a:extLst>
                  <a:ext uri="{FF2B5EF4-FFF2-40B4-BE49-F238E27FC236}">
                    <a16:creationId xmlns:a16="http://schemas.microsoft.com/office/drawing/2014/main" id="{0E596DEB-C5DF-4A0C-BCD2-C30865941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" y="1491778"/>
                <a:ext cx="3114652" cy="7788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668E567-C4D3-4857-8B01-3CC072F0C7F4}"/>
              </a:ext>
            </a:extLst>
          </p:cNvPr>
          <p:cNvGrpSpPr/>
          <p:nvPr/>
        </p:nvGrpSpPr>
        <p:grpSpPr>
          <a:xfrm>
            <a:off x="28645" y="4327258"/>
            <a:ext cx="4409362" cy="469359"/>
            <a:chOff x="825566" y="4575580"/>
            <a:chExt cx="4409362" cy="469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3F28222E-9182-43E8-A699-884E06861D30}"/>
                    </a:ext>
                  </a:extLst>
                </p:cNvPr>
                <p:cNvSpPr/>
                <p:nvPr/>
              </p:nvSpPr>
              <p:spPr>
                <a:xfrm>
                  <a:off x="2014111" y="4575580"/>
                  <a:ext cx="3220817" cy="469359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思源黑体 CN Regular" panose="020B0500000000000000" pitchFamily="34" charset="-122"/>
                            <a:ea typeface="思源黑体 CN Regular" panose="020B0500000000000000" pitchFamily="34" charset="-122"/>
                          </a:rPr>
                          <m:t> </m:t>
                        </m:r>
                        <m:rad>
                          <m:radPr>
                            <m:degHide m:val="o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=|</m:t>
                        </m:r>
                        <m:r>
                          <m:rPr>
                            <m:nor/>
                          </m:rPr>
                          <a:rPr lang="zh-CN" altLang="en-US" sz="2000" i="1">
                            <a:latin typeface="思源黑体 CN Regular" panose="020B0500000000000000" pitchFamily="34" charset="-122"/>
                            <a:ea typeface="思源黑体 CN Regular" panose="020B0500000000000000" pitchFamily="34" charset="-122"/>
                          </a:rPr>
                          <m:t> 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3F28222E-9182-43E8-A699-884E06861D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4111" y="4575580"/>
                  <a:ext cx="3220817" cy="46935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E6F99255-A5F9-4985-A54C-89F212585AC4}"/>
                </a:ext>
              </a:extLst>
            </p:cNvPr>
            <p:cNvSpPr/>
            <p:nvPr/>
          </p:nvSpPr>
          <p:spPr>
            <a:xfrm>
              <a:off x="825566" y="4597625"/>
              <a:ext cx="20139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思源黑体 CN Regular" panose="020B0500000000000000"/>
                </a:rPr>
                <a:t>第二等式：</a:t>
              </a:r>
            </a:p>
          </p:txBody>
        </p:sp>
      </p:grp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BFC63370-28C9-46FF-BF94-BEEB8A084801}"/>
              </a:ext>
            </a:extLst>
          </p:cNvPr>
          <p:cNvCxnSpPr/>
          <p:nvPr/>
        </p:nvCxnSpPr>
        <p:spPr>
          <a:xfrm>
            <a:off x="4430434" y="48809"/>
            <a:ext cx="0" cy="684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64D2A64-8E94-4534-AD36-EC62BC0621E5}"/>
                  </a:ext>
                </a:extLst>
              </p:cNvPr>
              <p:cNvSpPr txBox="1"/>
              <p:nvPr/>
            </p:nvSpPr>
            <p:spPr>
              <a:xfrm>
                <a:off x="5385572" y="2300895"/>
                <a:ext cx="2603492" cy="505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zh-CN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zh-CN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,0)</m:t>
                    </m:r>
                  </m:oMath>
                </a14:m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0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endParaRPr lang="zh-CN" altLang="zh-CN" sz="2000" kern="100" dirty="0">
                  <a:effectLst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A64D2A64-8E94-4534-AD36-EC62BC062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72" y="2300895"/>
                <a:ext cx="2603492" cy="505395"/>
              </a:xfrm>
              <a:prstGeom prst="rect">
                <a:avLst/>
              </a:prstGeom>
              <a:blipFill>
                <a:blip r:embed="rId25"/>
                <a:stretch>
                  <a:fillRect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351185C-274E-464C-8253-7A4DCFD3B16F}"/>
              </a:ext>
            </a:extLst>
          </p:cNvPr>
          <p:cNvGrpSpPr/>
          <p:nvPr/>
        </p:nvGrpSpPr>
        <p:grpSpPr>
          <a:xfrm>
            <a:off x="4430434" y="5453451"/>
            <a:ext cx="3230020" cy="413783"/>
            <a:chOff x="1337396" y="5929187"/>
            <a:chExt cx="3230020" cy="413783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5AFD63EC-1497-4C6F-96BF-186D78039A75}"/>
                </a:ext>
              </a:extLst>
            </p:cNvPr>
            <p:cNvSpPr/>
            <p:nvPr/>
          </p:nvSpPr>
          <p:spPr>
            <a:xfrm>
              <a:off x="1337396" y="5942860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柱面方程是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A53E32F3-206E-40AE-B361-98D05826A9A4}"/>
                    </a:ext>
                  </a:extLst>
                </p:cNvPr>
                <p:cNvSpPr/>
                <p:nvPr/>
              </p:nvSpPr>
              <p:spPr>
                <a:xfrm>
                  <a:off x="3044883" y="5929187"/>
                  <a:ext cx="1522533" cy="40011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CN" altLang="en-US" sz="20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A53E32F3-206E-40AE-B361-98D05826A9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4883" y="5929187"/>
                  <a:ext cx="1522533" cy="400110"/>
                </a:xfrm>
                <a:prstGeom prst="rect">
                  <a:avLst/>
                </a:prstGeom>
                <a:blipFill>
                  <a:blip r:embed="rId26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8" name="图片 157">
            <a:extLst>
              <a:ext uri="{FF2B5EF4-FFF2-40B4-BE49-F238E27FC236}">
                <a16:creationId xmlns:a16="http://schemas.microsoft.com/office/drawing/2014/main" id="{C51E0706-B34E-48FE-B0D2-1E3419D95CE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0396" y="454350"/>
            <a:ext cx="1681077" cy="3267405"/>
          </a:xfrm>
          <a:prstGeom prst="rect">
            <a:avLst/>
          </a:prstGeom>
        </p:spPr>
      </p:pic>
      <p:sp>
        <p:nvSpPr>
          <p:cNvPr id="159" name="矩形 158">
            <a:extLst>
              <a:ext uri="{FF2B5EF4-FFF2-40B4-BE49-F238E27FC236}">
                <a16:creationId xmlns:a16="http://schemas.microsoft.com/office/drawing/2014/main" id="{FA271281-28E6-48E9-95E5-BA4EB01739D4}"/>
              </a:ext>
            </a:extLst>
          </p:cNvPr>
          <p:cNvSpPr/>
          <p:nvPr/>
        </p:nvSpPr>
        <p:spPr>
          <a:xfrm>
            <a:off x="4606533" y="1256446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kern="100" dirty="0">
                <a:solidFill>
                  <a:srgbClr val="000000"/>
                </a:solidFill>
                <a:highlight>
                  <a:srgbClr val="FFFF00"/>
                </a:highlight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柱面：</a:t>
            </a:r>
            <a:endParaRPr lang="zh-CN" altLang="en-US" sz="2000" dirty="0">
              <a:highlight>
                <a:srgbClr val="FFFF00"/>
              </a:highligh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08E3A865-D6C0-45BA-A236-AC369F70123D}"/>
                  </a:ext>
                </a:extLst>
              </p:cNvPr>
              <p:cNvSpPr txBox="1"/>
              <p:nvPr/>
            </p:nvSpPr>
            <p:spPr>
              <a:xfrm>
                <a:off x="4520011" y="1264521"/>
                <a:ext cx="3698793" cy="1036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准线</a:t>
                </a:r>
                <a:r>
                  <a:rPr lang="en-US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2000" kern="100" dirty="0">
                    <a:solidFill>
                      <a:srgbClr val="000000"/>
                    </a:solidFill>
                    <a:effectLst/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0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000" i="1" kern="1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zh-CN" alt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𝑥</m:t>
                                  </m:r>
                                  <m:r>
                                    <a:rPr lang="en-US" alt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=0,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𝑧</m:t>
                              </m:r>
                              <m:r>
                                <a:rPr lang="en-US" altLang="zh-CN" sz="20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=0.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kern="100" dirty="0">
                  <a:solidFill>
                    <a:srgbClr val="000000"/>
                  </a:solidFill>
                  <a:effectLst/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08E3A865-D6C0-45BA-A236-AC369F70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011" y="1264521"/>
                <a:ext cx="3698793" cy="1036374"/>
              </a:xfrm>
              <a:prstGeom prst="rect">
                <a:avLst/>
              </a:prstGeom>
              <a:blipFill>
                <a:blip r:embed="rId28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F6C060AC-E244-4641-A6F2-98FA65265AF8}"/>
              </a:ext>
            </a:extLst>
          </p:cNvPr>
          <p:cNvGrpSpPr/>
          <p:nvPr/>
        </p:nvGrpSpPr>
        <p:grpSpPr>
          <a:xfrm>
            <a:off x="4527116" y="3682877"/>
            <a:ext cx="3302540" cy="450629"/>
            <a:chOff x="470502" y="3430054"/>
            <a:chExt cx="3302540" cy="450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516DFBFA-72AA-4378-88CA-9EAF55C1E951}"/>
                    </a:ext>
                  </a:extLst>
                </p:cNvPr>
                <p:cNvSpPr/>
                <p:nvPr/>
              </p:nvSpPr>
              <p:spPr>
                <a:xfrm>
                  <a:off x="2086875" y="3430054"/>
                  <a:ext cx="1686167" cy="40011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)=0</m:t>
                      </m:r>
                    </m:oMath>
                  </a14:m>
                  <a:r>
                    <a:rPr lang="en-US" altLang="zh-CN" sz="2000" dirty="0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,</a:t>
                  </a:r>
                  <a:endParaRPr lang="zh-CN" altLang="en-US" sz="20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endParaRPr>
                </a:p>
              </p:txBody>
            </p:sp>
          </mc:Choice>
          <mc:Fallback xmlns=""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516DFBFA-72AA-4378-88CA-9EAF55C1E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875" y="3430054"/>
                  <a:ext cx="1686167" cy="400110"/>
                </a:xfrm>
                <a:prstGeom prst="rect">
                  <a:avLst/>
                </a:prstGeom>
                <a:blipFill>
                  <a:blip r:embed="rId29"/>
                  <a:stretch>
                    <a:fillRect l="-1812" t="-7576" r="-2899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8C81FE4-39A9-4EA7-95C9-64FB854FC6E7}"/>
                </a:ext>
              </a:extLst>
            </p:cNvPr>
            <p:cNvSpPr/>
            <p:nvPr/>
          </p:nvSpPr>
          <p:spPr>
            <a:xfrm>
              <a:off x="470502" y="3480573"/>
              <a:ext cx="20139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思源黑体 CN Regular" panose="020B0500000000000000"/>
                </a:rPr>
                <a:t>第一等式：</a:t>
              </a: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8EAF9391-5A25-4B58-ACE7-CB4330936FE7}"/>
              </a:ext>
            </a:extLst>
          </p:cNvPr>
          <p:cNvGrpSpPr/>
          <p:nvPr/>
        </p:nvGrpSpPr>
        <p:grpSpPr>
          <a:xfrm>
            <a:off x="4571018" y="4309355"/>
            <a:ext cx="2732818" cy="778868"/>
            <a:chOff x="6234464" y="4375137"/>
            <a:chExt cx="2732818" cy="778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0D329647-8100-48BE-B414-0C4F4C042D6C}"/>
                    </a:ext>
                  </a:extLst>
                </p:cNvPr>
                <p:cNvSpPr/>
                <p:nvPr/>
              </p:nvSpPr>
              <p:spPr>
                <a:xfrm>
                  <a:off x="7810619" y="4375137"/>
                  <a:ext cx="1156663" cy="778868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zh-CN" altLang="zh-CN" sz="2000" kern="100" dirty="0">
                      <a:solidFill>
                        <a:srgbClr val="000000"/>
                      </a:solidFill>
                      <a:latin typeface="思源黑体 CN Regular" panose="020B0500000000000000" pitchFamily="34" charset="-122"/>
                      <a:ea typeface="思源黑体 CN Regular" panose="020B0500000000000000" pitchFamily="34" charset="-122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0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𝑥</m:t>
                                </m:r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𝑦</m:t>
                                </m:r>
                                <m:r>
                                  <a:rPr lang="en-US" altLang="zh-CN" sz="20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0D329647-8100-48BE-B414-0C4F4C042D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619" y="4375137"/>
                  <a:ext cx="1156663" cy="778868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CDBA7EAE-D3A2-4B54-B3A1-222F7420E2D2}"/>
                </a:ext>
              </a:extLst>
            </p:cNvPr>
            <p:cNvSpPr/>
            <p:nvPr/>
          </p:nvSpPr>
          <p:spPr>
            <a:xfrm>
              <a:off x="6234464" y="4564516"/>
              <a:ext cx="20139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ea typeface="思源黑体 CN Regular" panose="020B0500000000000000"/>
                </a:rPr>
                <a:t>第二等式：</a:t>
              </a:r>
            </a:p>
          </p:txBody>
        </p: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E30C9664-C820-4352-89E2-7D598B7AB714}"/>
              </a:ext>
            </a:extLst>
          </p:cNvPr>
          <p:cNvSpPr/>
          <p:nvPr/>
        </p:nvSpPr>
        <p:spPr>
          <a:xfrm>
            <a:off x="4135138" y="4803467"/>
            <a:ext cx="697627" cy="504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>
                <a:latin typeface="Times New Roman" panose="02020603050405020304" pitchFamily="18" charset="0"/>
                <a:ea typeface="思源黑体 CN Regular" panose="020B0500000000000000" pitchFamily="34" charset="-122"/>
              </a:rPr>
              <a:t>代换</a:t>
            </a:r>
            <a:endParaRPr lang="zh-CN" altLang="zh-CN" sz="2000" kern="100" dirty="0">
              <a:latin typeface="Times New Roman" panose="02020603050405020304" pitchFamily="18" charset="0"/>
              <a:ea typeface="思源黑体 CN Regular" panose="020B0500000000000000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0A05B83-30EB-475B-8842-C973FFB7303B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92F12B7-160C-42CE-96F7-F77FB1EA1ACE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A3CD261-1276-4866-89D0-4C6AA6C53E41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A86AC5F-B62D-4A71-85F0-7E0BCCC278DE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5871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4" grpId="0"/>
      <p:bldP spid="1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Text Box 5">
            <a:extLst>
              <a:ext uri="{FF2B5EF4-FFF2-40B4-BE49-F238E27FC236}">
                <a16:creationId xmlns:a16="http://schemas.microsoft.com/office/drawing/2014/main" id="{FDDDDA10-DD3A-441D-97F1-A7CED0FF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55570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四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二次曲面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A3183A-4063-4F65-9194-63E2D9D704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0"/>
          <a:stretch/>
        </p:blipFill>
        <p:spPr>
          <a:xfrm>
            <a:off x="6989379" y="469948"/>
            <a:ext cx="2154619" cy="224213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DAF486B-403B-4A76-8713-B2F0C2A2071D}"/>
              </a:ext>
            </a:extLst>
          </p:cNvPr>
          <p:cNvSpPr/>
          <p:nvPr/>
        </p:nvSpPr>
        <p:spPr>
          <a:xfrm>
            <a:off x="0" y="1209817"/>
            <a:ext cx="88217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二次曲面的实例很多，</a:t>
            </a:r>
            <a:endParaRPr lang="en-US" altLang="zh-CN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例如圆锥形路障，椭球形的鸡蛋，双曲面形的广州塔，马鞍面形的薯片或屋顶</a:t>
            </a:r>
            <a:r>
              <a:rPr lang="en-US" altLang="zh-CN" sz="2400" b="1" dirty="0">
                <a:solidFill>
                  <a:srgbClr val="000000"/>
                </a:solidFill>
                <a:latin typeface="-apple-system"/>
              </a:rPr>
              <a:t>……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因为力学和美学而生</a:t>
            </a:r>
            <a:endParaRPr lang="zh-CN" altLang="en-US" sz="24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176045-5F6F-4B75-A6C3-353D2FBEA4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2" r="25588"/>
          <a:stretch/>
        </p:blipFill>
        <p:spPr>
          <a:xfrm>
            <a:off x="3085628" y="2941501"/>
            <a:ext cx="2401719" cy="37170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28DC76-A14E-4D44-AB1C-7390D98C3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4116959"/>
            <a:ext cx="3174122" cy="21497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4E12092-3CCE-4A08-BEA9-12B3282B6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35" y="2724109"/>
            <a:ext cx="2796263" cy="18641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4A13005-8113-4605-B53A-C8946560C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05" y="4388287"/>
            <a:ext cx="2809461" cy="231965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CF6A13B4-A43F-4E93-8D33-E17674CC1E16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A38160-F7AC-4AEB-9413-B3C30BD8F3CD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2AA28A-104A-4F5C-9EE2-383EFBC7282A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22BDF69-3729-4006-96EE-8CFD4D5F0BCF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2979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23B729B3-7558-4A13-92A1-C782869AED9E}"/>
              </a:ext>
            </a:extLst>
          </p:cNvPr>
          <p:cNvSpPr txBox="1"/>
          <p:nvPr/>
        </p:nvSpPr>
        <p:spPr>
          <a:xfrm>
            <a:off x="13538" y="494658"/>
            <a:ext cx="3842339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二次曲面的定义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09D0D9C-1F59-467C-8DD1-C29734FC8A79}"/>
                  </a:ext>
                </a:extLst>
              </p:cNvPr>
              <p:cNvSpPr/>
              <p:nvPr/>
            </p:nvSpPr>
            <p:spPr>
              <a:xfrm>
                <a:off x="210170" y="1083910"/>
                <a:ext cx="8471375" cy="2263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由三元二次方程</a:t>
                </a:r>
                <a:endParaRPr lang="zh-CN" altLang="zh-CN" sz="2400" b="1" kern="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b="1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𝟏𝟏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𝟐𝟐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𝟑𝟑</m:t>
                          </m:r>
                        </m:sub>
                      </m:sSub>
                      <m:sSup>
                        <m:sSup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𝟐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𝒙𝒚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𝟐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𝟐𝟑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𝒚𝒛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𝟐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𝟑𝟏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𝒛𝒙</m:t>
                      </m:r>
                    </m:oMath>
                  </m:oMathPara>
                </a14:m>
                <a:endParaRPr lang="en-US" altLang="zh-CN" sz="2400" b="1" i="1" kern="100" dirty="0">
                  <a:solidFill>
                    <a:srgbClr val="FF000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𝒚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zh-CN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𝒛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𝒄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400" b="1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𝟎</m:t>
                      </m:r>
                    </m:oMath>
                  </m:oMathPara>
                </a14:m>
                <a:endParaRPr lang="zh-CN" altLang="zh-CN" sz="2400" b="1" kern="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所表示的曲面称为</a:t>
                </a:r>
                <a:r>
                  <a:rPr lang="zh-CN" altLang="zh-CN" sz="2400" b="1" kern="100" dirty="0">
                    <a:solidFill>
                      <a:schemeClr val="accent4">
                        <a:lumMod val="50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二次曲面</a:t>
                </a:r>
                <a:r>
                  <a:rPr lang="zh-CN" altLang="zh-CN" sz="2400" b="1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．</a:t>
                </a:r>
                <a:endParaRPr lang="zh-CN" alt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09D0D9C-1F59-467C-8DD1-C29734FC8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0" y="1083910"/>
                <a:ext cx="8471375" cy="2263312"/>
              </a:xfrm>
              <a:prstGeom prst="rect">
                <a:avLst/>
              </a:prstGeom>
              <a:blipFill>
                <a:blip r:embed="rId3"/>
                <a:stretch>
                  <a:fillRect l="-1079" b="-5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4B648B7A-E6E0-4E8F-998E-106F4D3CF19C}"/>
              </a:ext>
            </a:extLst>
          </p:cNvPr>
          <p:cNvSpPr/>
          <p:nvPr/>
        </p:nvSpPr>
        <p:spPr>
          <a:xfrm>
            <a:off x="167598" y="4441501"/>
            <a:ext cx="7588506" cy="1142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锥面、椭球面、抛物面（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种）、双曲面（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</a:t>
            </a:r>
            <a:r>
              <a:rPr lang="zh-CN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种）、</a:t>
            </a:r>
            <a:endParaRPr lang="en-US" altLang="zh-CN" sz="2400" b="1" kern="1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二次柱面（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</a:t>
            </a:r>
            <a:r>
              <a:rPr lang="zh-CN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种）．</a:t>
            </a:r>
            <a:endParaRPr lang="zh-CN" altLang="en-US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407C76F1-671C-4A45-92BB-E0C5E9AE22EA}"/>
              </a:ext>
            </a:extLst>
          </p:cNvPr>
          <p:cNvSpPr txBox="1"/>
          <p:nvPr/>
        </p:nvSpPr>
        <p:spPr>
          <a:xfrm>
            <a:off x="0" y="3851017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二次曲面形状的基本类型有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AA9FD7-F303-421E-805A-5409CFFE2566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D43B72F-6EB6-4078-9D17-D0386346156E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F53D02-D7BB-4A8F-8741-D827609D9673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1D9560-8990-45BD-8B09-7474A0ED52FB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1380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23B729B3-7558-4A13-92A1-C782869AED9E}"/>
              </a:ext>
            </a:extLst>
          </p:cNvPr>
          <p:cNvSpPr txBox="1"/>
          <p:nvPr/>
        </p:nvSpPr>
        <p:spPr>
          <a:xfrm>
            <a:off x="13538" y="494658"/>
            <a:ext cx="5620007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了解二次曲面形状的常用方法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076D19-2F36-4B0C-AA8B-50A26D4F96FB}"/>
              </a:ext>
            </a:extLst>
          </p:cNvPr>
          <p:cNvSpPr/>
          <p:nvPr/>
        </p:nvSpPr>
        <p:spPr>
          <a:xfrm>
            <a:off x="32479" y="1138478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）截痕法</a:t>
            </a:r>
            <a:endParaRPr lang="zh-CN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3C5E66-18CB-4E64-A0AB-A79362D44C01}"/>
              </a:ext>
            </a:extLst>
          </p:cNvPr>
          <p:cNvSpPr/>
          <p:nvPr/>
        </p:nvSpPr>
        <p:spPr>
          <a:xfrm>
            <a:off x="186023" y="1823701"/>
            <a:ext cx="87719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         用坐标面和平行于坐标面的平面与曲面相截，考察其交线</a:t>
            </a:r>
            <a:endParaRPr lang="en-US" altLang="zh-CN" sz="2400" b="1" kern="100" dirty="0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（即截痕）的形状，然后加以综合，了解曲面的全貌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.</a:t>
            </a:r>
            <a:endParaRPr lang="zh-CN" altLang="en-US" sz="24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157E8BF-9FD6-4E1F-AE3B-8A9F006118B7}"/>
              </a:ext>
            </a:extLst>
          </p:cNvPr>
          <p:cNvSpPr/>
          <p:nvPr/>
        </p:nvSpPr>
        <p:spPr>
          <a:xfrm>
            <a:off x="36670" y="3375860"/>
            <a:ext cx="25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）伸缩变形法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6E151BE-8DFD-466F-89D8-39C27A920093}"/>
                  </a:ext>
                </a:extLst>
              </p:cNvPr>
              <p:cNvSpPr/>
              <p:nvPr/>
            </p:nvSpPr>
            <p:spPr>
              <a:xfrm>
                <a:off x="360605" y="4049773"/>
                <a:ext cx="8597371" cy="1014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        将空间曲面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沿（比如）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轴方向伸缩</a:t>
                </a:r>
                <a14:m>
                  <m:oMath xmlns:m="http://schemas.openxmlformats.org/officeDocument/2006/math">
                    <m:r>
                      <a:rPr lang="zh-CN" altLang="en-US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倍而得到空间曲面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的方程为：</a:t>
                </a:r>
                <a:r>
                  <a:rPr lang="en-US" altLang="zh-CN" sz="2400" b="1" kern="100" dirty="0">
                    <a:solidFill>
                      <a:srgbClr val="000000"/>
                    </a:solidFill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kern="1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1" i="1" kern="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思源黑体 CN Regular" panose="020B0500000000000000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kern="1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思源黑体 CN Regular" panose="020B0500000000000000" pitchFamily="34" charset="-12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sz="2400" b="1" i="1" kern="1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思源黑体 CN Regular" panose="020B0500000000000000" pitchFamily="34" charset="-122"/>
                                <a:cs typeface="Times New Roman" panose="02020603050405020304" pitchFamily="18" charset="0"/>
                              </a:rPr>
                              <m:t>𝝀</m:t>
                            </m:r>
                          </m:den>
                        </m:f>
                        <m:r>
                          <a:rPr lang="en-US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400" b="1" i="1" kern="1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kern="1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6E151BE-8DFD-466F-89D8-39C27A920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05" y="4049773"/>
                <a:ext cx="8597371" cy="1014380"/>
              </a:xfrm>
              <a:prstGeom prst="rect">
                <a:avLst/>
              </a:prstGeom>
              <a:blipFill>
                <a:blip r:embed="rId3"/>
                <a:stretch>
                  <a:fillRect l="-1064" t="-4790" b="-4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B44425C8-3B9D-4ECC-B88A-53CF56AD0DD8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4CB972-54F2-4AEC-86F7-BCE3AEC86F3B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996026-1E3A-4B20-AF86-C8F8B8FFFE99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A14074-E9AE-404E-85E1-4E44E78F6607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6250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/>
      <p:bldP spid="17" grpId="0"/>
      <p:bldP spid="2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23B729B3-7558-4A13-92A1-C782869AED9E}"/>
              </a:ext>
            </a:extLst>
          </p:cNvPr>
          <p:cNvSpPr txBox="1"/>
          <p:nvPr/>
        </p:nvSpPr>
        <p:spPr>
          <a:xfrm>
            <a:off x="13538" y="494658"/>
            <a:ext cx="5620007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二次曲面分类介绍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2585CFF-9521-42BA-B103-A4539263EE9D}"/>
                  </a:ext>
                </a:extLst>
              </p:cNvPr>
              <p:cNvSpPr/>
              <p:nvPr/>
            </p:nvSpPr>
            <p:spPr>
              <a:xfrm>
                <a:off x="160632" y="1800569"/>
                <a:ext cx="5325817" cy="13894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8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=0 (</m:t>
                      </m:r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, </m:t>
                      </m:r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8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 &gt;0)</m:t>
                      </m:r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2585CFF-9521-42BA-B103-A4539263E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2" y="1800569"/>
                <a:ext cx="5325817" cy="1389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id="{B0619F5D-3F17-43D8-92B8-183DC2F1F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88" y="1733061"/>
            <a:ext cx="2971766" cy="45939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8441645-1390-45BA-9F15-A4FD095E8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210" y="3726653"/>
            <a:ext cx="3149710" cy="2636689"/>
          </a:xfrm>
          <a:prstGeom prst="rect">
            <a:avLst/>
          </a:prstGeom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40A8408C-B5BA-46E2-BDEA-C822521BEFE9}"/>
              </a:ext>
            </a:extLst>
          </p:cNvPr>
          <p:cNvSpPr txBox="1"/>
          <p:nvPr/>
        </p:nvSpPr>
        <p:spPr>
          <a:xfrm>
            <a:off x="13538" y="1050482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）椭圆锥面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39641A-F547-4B0D-B73C-E66A9DF02C80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C1D90F-E894-4E3D-B1F3-8C7A1A72357F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310E9C-C7DD-4F6D-97C1-83223741A35C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E9FB4DC-6302-43B3-A724-63219A279CFF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6877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37EFFE-E3C6-42DC-B7FA-3C567377FCE4}"/>
                  </a:ext>
                </a:extLst>
              </p:cNvPr>
              <p:cNvSpPr/>
              <p:nvPr/>
            </p:nvSpPr>
            <p:spPr>
              <a:xfrm>
                <a:off x="0" y="441782"/>
                <a:ext cx="3860608" cy="101893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20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=0 (</m:t>
                      </m:r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0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, </m:t>
                      </m:r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0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0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 &gt;0)</m:t>
                      </m:r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D37EFFE-E3C6-42DC-B7FA-3C567377F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782"/>
                <a:ext cx="3860608" cy="1018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04DACC99-568C-464B-B714-5AD0BEDB801B}"/>
              </a:ext>
            </a:extLst>
          </p:cNvPr>
          <p:cNvSpPr/>
          <p:nvPr/>
        </p:nvSpPr>
        <p:spPr>
          <a:xfrm>
            <a:off x="252762" y="1871320"/>
            <a:ext cx="761747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令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36BB985-2900-46EC-A32C-BCBAA1778BFA}"/>
                  </a:ext>
                </a:extLst>
              </p:cNvPr>
              <p:cNvSpPr/>
              <p:nvPr/>
            </p:nvSpPr>
            <p:spPr>
              <a:xfrm>
                <a:off x="-141517" y="1392330"/>
                <a:ext cx="1999265" cy="5900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1</a:t>
                </a:r>
                <a:r>
                  <a:rPr lang="zh-CN" altLang="en-US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）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截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痕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法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36BB985-2900-46EC-A32C-BCBAA1778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517" y="1392330"/>
                <a:ext cx="1999265" cy="590098"/>
              </a:xfrm>
              <a:prstGeom prst="rect">
                <a:avLst/>
              </a:prstGeom>
              <a:blipFill>
                <a:blip r:embed="rId4"/>
                <a:stretch>
                  <a:fillRect r="-1829" b="-23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21F70369-1E47-4570-A0E0-07D69C0C692C}"/>
              </a:ext>
            </a:extLst>
          </p:cNvPr>
          <p:cNvSpPr/>
          <p:nvPr/>
        </p:nvSpPr>
        <p:spPr>
          <a:xfrm>
            <a:off x="297304" y="2744524"/>
            <a:ext cx="1377300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截痕为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AD2E99-39F6-48BB-9B8E-04E9DCB5229E}"/>
                  </a:ext>
                </a:extLst>
              </p:cNvPr>
              <p:cNvSpPr/>
              <p:nvPr/>
            </p:nvSpPr>
            <p:spPr>
              <a:xfrm>
                <a:off x="1720057" y="2492804"/>
                <a:ext cx="3109184" cy="14598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AD2E99-39F6-48BB-9B8E-04E9DCB52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057" y="2492804"/>
                <a:ext cx="3109184" cy="1459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>
            <a:extLst>
              <a:ext uri="{FF2B5EF4-FFF2-40B4-BE49-F238E27FC236}">
                <a16:creationId xmlns:a16="http://schemas.microsoft.com/office/drawing/2014/main" id="{E0680280-F77B-4B09-82FE-7E7E67845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079" y="611150"/>
            <a:ext cx="2971766" cy="4593909"/>
          </a:xfrm>
          <a:prstGeom prst="rect">
            <a:avLst/>
          </a:prstGeom>
        </p:spPr>
      </p:pic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6EFF00D-E3C4-4EFB-BF0E-7C02B8C0E058}"/>
              </a:ext>
            </a:extLst>
          </p:cNvPr>
          <p:cNvSpPr/>
          <p:nvPr/>
        </p:nvSpPr>
        <p:spPr>
          <a:xfrm>
            <a:off x="6173079" y="1596024"/>
            <a:ext cx="1627928" cy="446421"/>
          </a:xfrm>
          <a:custGeom>
            <a:avLst/>
            <a:gdLst>
              <a:gd name="connsiteX0" fmla="*/ 221762 w 1655485"/>
              <a:gd name="connsiteY0" fmla="*/ 119485 h 446421"/>
              <a:gd name="connsiteX1" fmla="*/ 324156 w 1655485"/>
              <a:gd name="connsiteY1" fmla="*/ 79004 h 446421"/>
              <a:gd name="connsiteX2" fmla="*/ 421787 w 1655485"/>
              <a:gd name="connsiteY2" fmla="*/ 45666 h 446421"/>
              <a:gd name="connsiteX3" fmla="*/ 564662 w 1655485"/>
              <a:gd name="connsiteY3" fmla="*/ 14710 h 446421"/>
              <a:gd name="connsiteX4" fmla="*/ 719444 w 1655485"/>
              <a:gd name="connsiteY4" fmla="*/ 422 h 446421"/>
              <a:gd name="connsiteX5" fmla="*/ 883750 w 1655485"/>
              <a:gd name="connsiteY5" fmla="*/ 5185 h 446421"/>
              <a:gd name="connsiteX6" fmla="*/ 1064725 w 1655485"/>
              <a:gd name="connsiteY6" fmla="*/ 19472 h 446421"/>
              <a:gd name="connsiteX7" fmla="*/ 1240937 w 1655485"/>
              <a:gd name="connsiteY7" fmla="*/ 50429 h 446421"/>
              <a:gd name="connsiteX8" fmla="*/ 1395719 w 1655485"/>
              <a:gd name="connsiteY8" fmla="*/ 83766 h 446421"/>
              <a:gd name="connsiteX9" fmla="*/ 1521925 w 1655485"/>
              <a:gd name="connsiteY9" fmla="*/ 133772 h 446421"/>
              <a:gd name="connsiteX10" fmla="*/ 1588600 w 1655485"/>
              <a:gd name="connsiteY10" fmla="*/ 188541 h 446421"/>
              <a:gd name="connsiteX11" fmla="*/ 1631462 w 1655485"/>
              <a:gd name="connsiteY11" fmla="*/ 229022 h 446421"/>
              <a:gd name="connsiteX12" fmla="*/ 1648131 w 1655485"/>
              <a:gd name="connsiteY12" fmla="*/ 255216 h 446421"/>
              <a:gd name="connsiteX13" fmla="*/ 1652894 w 1655485"/>
              <a:gd name="connsiteY13" fmla="*/ 276647 h 446421"/>
              <a:gd name="connsiteX14" fmla="*/ 1655275 w 1655485"/>
              <a:gd name="connsiteY14" fmla="*/ 290935 h 446421"/>
              <a:gd name="connsiteX15" fmla="*/ 1650512 w 1655485"/>
              <a:gd name="connsiteY15" fmla="*/ 309985 h 446421"/>
              <a:gd name="connsiteX16" fmla="*/ 1612412 w 1655485"/>
              <a:gd name="connsiteY16" fmla="*/ 319510 h 446421"/>
              <a:gd name="connsiteX17" fmla="*/ 1600506 w 1655485"/>
              <a:gd name="connsiteY17" fmla="*/ 329035 h 446421"/>
              <a:gd name="connsiteX18" fmla="*/ 1548119 w 1655485"/>
              <a:gd name="connsiteY18" fmla="*/ 345704 h 446421"/>
              <a:gd name="connsiteX19" fmla="*/ 1512400 w 1655485"/>
              <a:gd name="connsiteY19" fmla="*/ 352847 h 446421"/>
              <a:gd name="connsiteX20" fmla="*/ 1426675 w 1655485"/>
              <a:gd name="connsiteY20" fmla="*/ 379041 h 446421"/>
              <a:gd name="connsiteX21" fmla="*/ 1340950 w 1655485"/>
              <a:gd name="connsiteY21" fmla="*/ 402854 h 446421"/>
              <a:gd name="connsiteX22" fmla="*/ 1193312 w 1655485"/>
              <a:gd name="connsiteY22" fmla="*/ 424285 h 446421"/>
              <a:gd name="connsiteX23" fmla="*/ 1095681 w 1655485"/>
              <a:gd name="connsiteY23" fmla="*/ 433810 h 446421"/>
              <a:gd name="connsiteX24" fmla="*/ 988525 w 1655485"/>
              <a:gd name="connsiteY24" fmla="*/ 443335 h 446421"/>
              <a:gd name="connsiteX25" fmla="*/ 869462 w 1655485"/>
              <a:gd name="connsiteY25" fmla="*/ 445716 h 446421"/>
              <a:gd name="connsiteX26" fmla="*/ 748019 w 1655485"/>
              <a:gd name="connsiteY26" fmla="*/ 445716 h 446421"/>
              <a:gd name="connsiteX27" fmla="*/ 655150 w 1655485"/>
              <a:gd name="connsiteY27" fmla="*/ 445716 h 446421"/>
              <a:gd name="connsiteX28" fmla="*/ 555137 w 1655485"/>
              <a:gd name="connsiteY28" fmla="*/ 436191 h 446421"/>
              <a:gd name="connsiteX29" fmla="*/ 440837 w 1655485"/>
              <a:gd name="connsiteY29" fmla="*/ 421904 h 446421"/>
              <a:gd name="connsiteX30" fmla="*/ 345587 w 1655485"/>
              <a:gd name="connsiteY30" fmla="*/ 402854 h 446421"/>
              <a:gd name="connsiteX31" fmla="*/ 245575 w 1655485"/>
              <a:gd name="connsiteY31" fmla="*/ 379041 h 446421"/>
              <a:gd name="connsiteX32" fmla="*/ 164612 w 1655485"/>
              <a:gd name="connsiteY32" fmla="*/ 355229 h 446421"/>
              <a:gd name="connsiteX33" fmla="*/ 74125 w 1655485"/>
              <a:gd name="connsiteY33" fmla="*/ 321891 h 446421"/>
              <a:gd name="connsiteX34" fmla="*/ 306 w 1655485"/>
              <a:gd name="connsiteY34" fmla="*/ 293316 h 446421"/>
              <a:gd name="connsiteX35" fmla="*/ 47931 w 1655485"/>
              <a:gd name="connsiteY35" fmla="*/ 295697 h 446421"/>
              <a:gd name="connsiteX36" fmla="*/ 50312 w 1655485"/>
              <a:gd name="connsiteY36" fmla="*/ 269504 h 446421"/>
              <a:gd name="connsiteX37" fmla="*/ 74125 w 1655485"/>
              <a:gd name="connsiteY37" fmla="*/ 238547 h 446421"/>
              <a:gd name="connsiteX38" fmla="*/ 105081 w 1655485"/>
              <a:gd name="connsiteY38" fmla="*/ 207591 h 446421"/>
              <a:gd name="connsiteX39" fmla="*/ 166994 w 1655485"/>
              <a:gd name="connsiteY39" fmla="*/ 159966 h 446421"/>
              <a:gd name="connsiteX40" fmla="*/ 221762 w 1655485"/>
              <a:gd name="connsiteY40" fmla="*/ 119485 h 446421"/>
              <a:gd name="connsiteX0" fmla="*/ 182076 w 1615799"/>
              <a:gd name="connsiteY0" fmla="*/ 119485 h 446421"/>
              <a:gd name="connsiteX1" fmla="*/ 284470 w 1615799"/>
              <a:gd name="connsiteY1" fmla="*/ 79004 h 446421"/>
              <a:gd name="connsiteX2" fmla="*/ 382101 w 1615799"/>
              <a:gd name="connsiteY2" fmla="*/ 45666 h 446421"/>
              <a:gd name="connsiteX3" fmla="*/ 524976 w 1615799"/>
              <a:gd name="connsiteY3" fmla="*/ 14710 h 446421"/>
              <a:gd name="connsiteX4" fmla="*/ 679758 w 1615799"/>
              <a:gd name="connsiteY4" fmla="*/ 422 h 446421"/>
              <a:gd name="connsiteX5" fmla="*/ 844064 w 1615799"/>
              <a:gd name="connsiteY5" fmla="*/ 5185 h 446421"/>
              <a:gd name="connsiteX6" fmla="*/ 1025039 w 1615799"/>
              <a:gd name="connsiteY6" fmla="*/ 19472 h 446421"/>
              <a:gd name="connsiteX7" fmla="*/ 1201251 w 1615799"/>
              <a:gd name="connsiteY7" fmla="*/ 50429 h 446421"/>
              <a:gd name="connsiteX8" fmla="*/ 1356033 w 1615799"/>
              <a:gd name="connsiteY8" fmla="*/ 83766 h 446421"/>
              <a:gd name="connsiteX9" fmla="*/ 1482239 w 1615799"/>
              <a:gd name="connsiteY9" fmla="*/ 133772 h 446421"/>
              <a:gd name="connsiteX10" fmla="*/ 1548914 w 1615799"/>
              <a:gd name="connsiteY10" fmla="*/ 188541 h 446421"/>
              <a:gd name="connsiteX11" fmla="*/ 1591776 w 1615799"/>
              <a:gd name="connsiteY11" fmla="*/ 229022 h 446421"/>
              <a:gd name="connsiteX12" fmla="*/ 1608445 w 1615799"/>
              <a:gd name="connsiteY12" fmla="*/ 255216 h 446421"/>
              <a:gd name="connsiteX13" fmla="*/ 1613208 w 1615799"/>
              <a:gd name="connsiteY13" fmla="*/ 276647 h 446421"/>
              <a:gd name="connsiteX14" fmla="*/ 1615589 w 1615799"/>
              <a:gd name="connsiteY14" fmla="*/ 290935 h 446421"/>
              <a:gd name="connsiteX15" fmla="*/ 1610826 w 1615799"/>
              <a:gd name="connsiteY15" fmla="*/ 309985 h 446421"/>
              <a:gd name="connsiteX16" fmla="*/ 1572726 w 1615799"/>
              <a:gd name="connsiteY16" fmla="*/ 319510 h 446421"/>
              <a:gd name="connsiteX17" fmla="*/ 1560820 w 1615799"/>
              <a:gd name="connsiteY17" fmla="*/ 329035 h 446421"/>
              <a:gd name="connsiteX18" fmla="*/ 1508433 w 1615799"/>
              <a:gd name="connsiteY18" fmla="*/ 345704 h 446421"/>
              <a:gd name="connsiteX19" fmla="*/ 1472714 w 1615799"/>
              <a:gd name="connsiteY19" fmla="*/ 352847 h 446421"/>
              <a:gd name="connsiteX20" fmla="*/ 1386989 w 1615799"/>
              <a:gd name="connsiteY20" fmla="*/ 379041 h 446421"/>
              <a:gd name="connsiteX21" fmla="*/ 1301264 w 1615799"/>
              <a:gd name="connsiteY21" fmla="*/ 402854 h 446421"/>
              <a:gd name="connsiteX22" fmla="*/ 1153626 w 1615799"/>
              <a:gd name="connsiteY22" fmla="*/ 424285 h 446421"/>
              <a:gd name="connsiteX23" fmla="*/ 1055995 w 1615799"/>
              <a:gd name="connsiteY23" fmla="*/ 433810 h 446421"/>
              <a:gd name="connsiteX24" fmla="*/ 948839 w 1615799"/>
              <a:gd name="connsiteY24" fmla="*/ 443335 h 446421"/>
              <a:gd name="connsiteX25" fmla="*/ 829776 w 1615799"/>
              <a:gd name="connsiteY25" fmla="*/ 445716 h 446421"/>
              <a:gd name="connsiteX26" fmla="*/ 708333 w 1615799"/>
              <a:gd name="connsiteY26" fmla="*/ 445716 h 446421"/>
              <a:gd name="connsiteX27" fmla="*/ 615464 w 1615799"/>
              <a:gd name="connsiteY27" fmla="*/ 445716 h 446421"/>
              <a:gd name="connsiteX28" fmla="*/ 515451 w 1615799"/>
              <a:gd name="connsiteY28" fmla="*/ 436191 h 446421"/>
              <a:gd name="connsiteX29" fmla="*/ 401151 w 1615799"/>
              <a:gd name="connsiteY29" fmla="*/ 421904 h 446421"/>
              <a:gd name="connsiteX30" fmla="*/ 305901 w 1615799"/>
              <a:gd name="connsiteY30" fmla="*/ 402854 h 446421"/>
              <a:gd name="connsiteX31" fmla="*/ 205889 w 1615799"/>
              <a:gd name="connsiteY31" fmla="*/ 379041 h 446421"/>
              <a:gd name="connsiteX32" fmla="*/ 124926 w 1615799"/>
              <a:gd name="connsiteY32" fmla="*/ 355229 h 446421"/>
              <a:gd name="connsiteX33" fmla="*/ 34439 w 1615799"/>
              <a:gd name="connsiteY33" fmla="*/ 321891 h 446421"/>
              <a:gd name="connsiteX34" fmla="*/ 1101 w 1615799"/>
              <a:gd name="connsiteY34" fmla="*/ 300460 h 446421"/>
              <a:gd name="connsiteX35" fmla="*/ 8245 w 1615799"/>
              <a:gd name="connsiteY35" fmla="*/ 295697 h 446421"/>
              <a:gd name="connsiteX36" fmla="*/ 10626 w 1615799"/>
              <a:gd name="connsiteY36" fmla="*/ 269504 h 446421"/>
              <a:gd name="connsiteX37" fmla="*/ 34439 w 1615799"/>
              <a:gd name="connsiteY37" fmla="*/ 238547 h 446421"/>
              <a:gd name="connsiteX38" fmla="*/ 65395 w 1615799"/>
              <a:gd name="connsiteY38" fmla="*/ 207591 h 446421"/>
              <a:gd name="connsiteX39" fmla="*/ 127308 w 1615799"/>
              <a:gd name="connsiteY39" fmla="*/ 159966 h 446421"/>
              <a:gd name="connsiteX40" fmla="*/ 182076 w 1615799"/>
              <a:gd name="connsiteY40" fmla="*/ 119485 h 446421"/>
              <a:gd name="connsiteX0" fmla="*/ 182076 w 1627505"/>
              <a:gd name="connsiteY0" fmla="*/ 119485 h 446421"/>
              <a:gd name="connsiteX1" fmla="*/ 284470 w 1627505"/>
              <a:gd name="connsiteY1" fmla="*/ 79004 h 446421"/>
              <a:gd name="connsiteX2" fmla="*/ 382101 w 1627505"/>
              <a:gd name="connsiteY2" fmla="*/ 45666 h 446421"/>
              <a:gd name="connsiteX3" fmla="*/ 524976 w 1627505"/>
              <a:gd name="connsiteY3" fmla="*/ 14710 h 446421"/>
              <a:gd name="connsiteX4" fmla="*/ 679758 w 1627505"/>
              <a:gd name="connsiteY4" fmla="*/ 422 h 446421"/>
              <a:gd name="connsiteX5" fmla="*/ 844064 w 1627505"/>
              <a:gd name="connsiteY5" fmla="*/ 5185 h 446421"/>
              <a:gd name="connsiteX6" fmla="*/ 1025039 w 1627505"/>
              <a:gd name="connsiteY6" fmla="*/ 19472 h 446421"/>
              <a:gd name="connsiteX7" fmla="*/ 1201251 w 1627505"/>
              <a:gd name="connsiteY7" fmla="*/ 50429 h 446421"/>
              <a:gd name="connsiteX8" fmla="*/ 1356033 w 1627505"/>
              <a:gd name="connsiteY8" fmla="*/ 83766 h 446421"/>
              <a:gd name="connsiteX9" fmla="*/ 1482239 w 1627505"/>
              <a:gd name="connsiteY9" fmla="*/ 133772 h 446421"/>
              <a:gd name="connsiteX10" fmla="*/ 1548914 w 1627505"/>
              <a:gd name="connsiteY10" fmla="*/ 188541 h 446421"/>
              <a:gd name="connsiteX11" fmla="*/ 1591776 w 1627505"/>
              <a:gd name="connsiteY11" fmla="*/ 229022 h 446421"/>
              <a:gd name="connsiteX12" fmla="*/ 1608445 w 1627505"/>
              <a:gd name="connsiteY12" fmla="*/ 255216 h 446421"/>
              <a:gd name="connsiteX13" fmla="*/ 1613208 w 1627505"/>
              <a:gd name="connsiteY13" fmla="*/ 276647 h 446421"/>
              <a:gd name="connsiteX14" fmla="*/ 1627495 w 1627505"/>
              <a:gd name="connsiteY14" fmla="*/ 298079 h 446421"/>
              <a:gd name="connsiteX15" fmla="*/ 1610826 w 1627505"/>
              <a:gd name="connsiteY15" fmla="*/ 309985 h 446421"/>
              <a:gd name="connsiteX16" fmla="*/ 1572726 w 1627505"/>
              <a:gd name="connsiteY16" fmla="*/ 319510 h 446421"/>
              <a:gd name="connsiteX17" fmla="*/ 1560820 w 1627505"/>
              <a:gd name="connsiteY17" fmla="*/ 329035 h 446421"/>
              <a:gd name="connsiteX18" fmla="*/ 1508433 w 1627505"/>
              <a:gd name="connsiteY18" fmla="*/ 345704 h 446421"/>
              <a:gd name="connsiteX19" fmla="*/ 1472714 w 1627505"/>
              <a:gd name="connsiteY19" fmla="*/ 352847 h 446421"/>
              <a:gd name="connsiteX20" fmla="*/ 1386989 w 1627505"/>
              <a:gd name="connsiteY20" fmla="*/ 379041 h 446421"/>
              <a:gd name="connsiteX21" fmla="*/ 1301264 w 1627505"/>
              <a:gd name="connsiteY21" fmla="*/ 402854 h 446421"/>
              <a:gd name="connsiteX22" fmla="*/ 1153626 w 1627505"/>
              <a:gd name="connsiteY22" fmla="*/ 424285 h 446421"/>
              <a:gd name="connsiteX23" fmla="*/ 1055995 w 1627505"/>
              <a:gd name="connsiteY23" fmla="*/ 433810 h 446421"/>
              <a:gd name="connsiteX24" fmla="*/ 948839 w 1627505"/>
              <a:gd name="connsiteY24" fmla="*/ 443335 h 446421"/>
              <a:gd name="connsiteX25" fmla="*/ 829776 w 1627505"/>
              <a:gd name="connsiteY25" fmla="*/ 445716 h 446421"/>
              <a:gd name="connsiteX26" fmla="*/ 708333 w 1627505"/>
              <a:gd name="connsiteY26" fmla="*/ 445716 h 446421"/>
              <a:gd name="connsiteX27" fmla="*/ 615464 w 1627505"/>
              <a:gd name="connsiteY27" fmla="*/ 445716 h 446421"/>
              <a:gd name="connsiteX28" fmla="*/ 515451 w 1627505"/>
              <a:gd name="connsiteY28" fmla="*/ 436191 h 446421"/>
              <a:gd name="connsiteX29" fmla="*/ 401151 w 1627505"/>
              <a:gd name="connsiteY29" fmla="*/ 421904 h 446421"/>
              <a:gd name="connsiteX30" fmla="*/ 305901 w 1627505"/>
              <a:gd name="connsiteY30" fmla="*/ 402854 h 446421"/>
              <a:gd name="connsiteX31" fmla="*/ 205889 w 1627505"/>
              <a:gd name="connsiteY31" fmla="*/ 379041 h 446421"/>
              <a:gd name="connsiteX32" fmla="*/ 124926 w 1627505"/>
              <a:gd name="connsiteY32" fmla="*/ 355229 h 446421"/>
              <a:gd name="connsiteX33" fmla="*/ 34439 w 1627505"/>
              <a:gd name="connsiteY33" fmla="*/ 321891 h 446421"/>
              <a:gd name="connsiteX34" fmla="*/ 1101 w 1627505"/>
              <a:gd name="connsiteY34" fmla="*/ 300460 h 446421"/>
              <a:gd name="connsiteX35" fmla="*/ 8245 w 1627505"/>
              <a:gd name="connsiteY35" fmla="*/ 295697 h 446421"/>
              <a:gd name="connsiteX36" fmla="*/ 10626 w 1627505"/>
              <a:gd name="connsiteY36" fmla="*/ 269504 h 446421"/>
              <a:gd name="connsiteX37" fmla="*/ 34439 w 1627505"/>
              <a:gd name="connsiteY37" fmla="*/ 238547 h 446421"/>
              <a:gd name="connsiteX38" fmla="*/ 65395 w 1627505"/>
              <a:gd name="connsiteY38" fmla="*/ 207591 h 446421"/>
              <a:gd name="connsiteX39" fmla="*/ 127308 w 1627505"/>
              <a:gd name="connsiteY39" fmla="*/ 159966 h 446421"/>
              <a:gd name="connsiteX40" fmla="*/ 182076 w 1627505"/>
              <a:gd name="connsiteY40" fmla="*/ 119485 h 446421"/>
              <a:gd name="connsiteX0" fmla="*/ 182076 w 1627505"/>
              <a:gd name="connsiteY0" fmla="*/ 119485 h 446421"/>
              <a:gd name="connsiteX1" fmla="*/ 284470 w 1627505"/>
              <a:gd name="connsiteY1" fmla="*/ 79004 h 446421"/>
              <a:gd name="connsiteX2" fmla="*/ 382101 w 1627505"/>
              <a:gd name="connsiteY2" fmla="*/ 45666 h 446421"/>
              <a:gd name="connsiteX3" fmla="*/ 524976 w 1627505"/>
              <a:gd name="connsiteY3" fmla="*/ 14710 h 446421"/>
              <a:gd name="connsiteX4" fmla="*/ 679758 w 1627505"/>
              <a:gd name="connsiteY4" fmla="*/ 422 h 446421"/>
              <a:gd name="connsiteX5" fmla="*/ 844064 w 1627505"/>
              <a:gd name="connsiteY5" fmla="*/ 5185 h 446421"/>
              <a:gd name="connsiteX6" fmla="*/ 1025039 w 1627505"/>
              <a:gd name="connsiteY6" fmla="*/ 19472 h 446421"/>
              <a:gd name="connsiteX7" fmla="*/ 1201251 w 1627505"/>
              <a:gd name="connsiteY7" fmla="*/ 50429 h 446421"/>
              <a:gd name="connsiteX8" fmla="*/ 1356033 w 1627505"/>
              <a:gd name="connsiteY8" fmla="*/ 83766 h 446421"/>
              <a:gd name="connsiteX9" fmla="*/ 1482239 w 1627505"/>
              <a:gd name="connsiteY9" fmla="*/ 138535 h 446421"/>
              <a:gd name="connsiteX10" fmla="*/ 1548914 w 1627505"/>
              <a:gd name="connsiteY10" fmla="*/ 188541 h 446421"/>
              <a:gd name="connsiteX11" fmla="*/ 1591776 w 1627505"/>
              <a:gd name="connsiteY11" fmla="*/ 229022 h 446421"/>
              <a:gd name="connsiteX12" fmla="*/ 1608445 w 1627505"/>
              <a:gd name="connsiteY12" fmla="*/ 255216 h 446421"/>
              <a:gd name="connsiteX13" fmla="*/ 1613208 w 1627505"/>
              <a:gd name="connsiteY13" fmla="*/ 276647 h 446421"/>
              <a:gd name="connsiteX14" fmla="*/ 1627495 w 1627505"/>
              <a:gd name="connsiteY14" fmla="*/ 298079 h 446421"/>
              <a:gd name="connsiteX15" fmla="*/ 1610826 w 1627505"/>
              <a:gd name="connsiteY15" fmla="*/ 309985 h 446421"/>
              <a:gd name="connsiteX16" fmla="*/ 1572726 w 1627505"/>
              <a:gd name="connsiteY16" fmla="*/ 319510 h 446421"/>
              <a:gd name="connsiteX17" fmla="*/ 1560820 w 1627505"/>
              <a:gd name="connsiteY17" fmla="*/ 329035 h 446421"/>
              <a:gd name="connsiteX18" fmla="*/ 1508433 w 1627505"/>
              <a:gd name="connsiteY18" fmla="*/ 345704 h 446421"/>
              <a:gd name="connsiteX19" fmla="*/ 1472714 w 1627505"/>
              <a:gd name="connsiteY19" fmla="*/ 352847 h 446421"/>
              <a:gd name="connsiteX20" fmla="*/ 1386989 w 1627505"/>
              <a:gd name="connsiteY20" fmla="*/ 379041 h 446421"/>
              <a:gd name="connsiteX21" fmla="*/ 1301264 w 1627505"/>
              <a:gd name="connsiteY21" fmla="*/ 402854 h 446421"/>
              <a:gd name="connsiteX22" fmla="*/ 1153626 w 1627505"/>
              <a:gd name="connsiteY22" fmla="*/ 424285 h 446421"/>
              <a:gd name="connsiteX23" fmla="*/ 1055995 w 1627505"/>
              <a:gd name="connsiteY23" fmla="*/ 433810 h 446421"/>
              <a:gd name="connsiteX24" fmla="*/ 948839 w 1627505"/>
              <a:gd name="connsiteY24" fmla="*/ 443335 h 446421"/>
              <a:gd name="connsiteX25" fmla="*/ 829776 w 1627505"/>
              <a:gd name="connsiteY25" fmla="*/ 445716 h 446421"/>
              <a:gd name="connsiteX26" fmla="*/ 708333 w 1627505"/>
              <a:gd name="connsiteY26" fmla="*/ 445716 h 446421"/>
              <a:gd name="connsiteX27" fmla="*/ 615464 w 1627505"/>
              <a:gd name="connsiteY27" fmla="*/ 445716 h 446421"/>
              <a:gd name="connsiteX28" fmla="*/ 515451 w 1627505"/>
              <a:gd name="connsiteY28" fmla="*/ 436191 h 446421"/>
              <a:gd name="connsiteX29" fmla="*/ 401151 w 1627505"/>
              <a:gd name="connsiteY29" fmla="*/ 421904 h 446421"/>
              <a:gd name="connsiteX30" fmla="*/ 305901 w 1627505"/>
              <a:gd name="connsiteY30" fmla="*/ 402854 h 446421"/>
              <a:gd name="connsiteX31" fmla="*/ 205889 w 1627505"/>
              <a:gd name="connsiteY31" fmla="*/ 379041 h 446421"/>
              <a:gd name="connsiteX32" fmla="*/ 124926 w 1627505"/>
              <a:gd name="connsiteY32" fmla="*/ 355229 h 446421"/>
              <a:gd name="connsiteX33" fmla="*/ 34439 w 1627505"/>
              <a:gd name="connsiteY33" fmla="*/ 321891 h 446421"/>
              <a:gd name="connsiteX34" fmla="*/ 1101 w 1627505"/>
              <a:gd name="connsiteY34" fmla="*/ 300460 h 446421"/>
              <a:gd name="connsiteX35" fmla="*/ 8245 w 1627505"/>
              <a:gd name="connsiteY35" fmla="*/ 295697 h 446421"/>
              <a:gd name="connsiteX36" fmla="*/ 10626 w 1627505"/>
              <a:gd name="connsiteY36" fmla="*/ 269504 h 446421"/>
              <a:gd name="connsiteX37" fmla="*/ 34439 w 1627505"/>
              <a:gd name="connsiteY37" fmla="*/ 238547 h 446421"/>
              <a:gd name="connsiteX38" fmla="*/ 65395 w 1627505"/>
              <a:gd name="connsiteY38" fmla="*/ 207591 h 446421"/>
              <a:gd name="connsiteX39" fmla="*/ 127308 w 1627505"/>
              <a:gd name="connsiteY39" fmla="*/ 159966 h 446421"/>
              <a:gd name="connsiteX40" fmla="*/ 182076 w 1627505"/>
              <a:gd name="connsiteY40" fmla="*/ 119485 h 446421"/>
              <a:gd name="connsiteX0" fmla="*/ 182477 w 1627906"/>
              <a:gd name="connsiteY0" fmla="*/ 119485 h 446421"/>
              <a:gd name="connsiteX1" fmla="*/ 284871 w 1627906"/>
              <a:gd name="connsiteY1" fmla="*/ 79004 h 446421"/>
              <a:gd name="connsiteX2" fmla="*/ 382502 w 1627906"/>
              <a:gd name="connsiteY2" fmla="*/ 45666 h 446421"/>
              <a:gd name="connsiteX3" fmla="*/ 525377 w 1627906"/>
              <a:gd name="connsiteY3" fmla="*/ 14710 h 446421"/>
              <a:gd name="connsiteX4" fmla="*/ 680159 w 1627906"/>
              <a:gd name="connsiteY4" fmla="*/ 422 h 446421"/>
              <a:gd name="connsiteX5" fmla="*/ 844465 w 1627906"/>
              <a:gd name="connsiteY5" fmla="*/ 5185 h 446421"/>
              <a:gd name="connsiteX6" fmla="*/ 1025440 w 1627906"/>
              <a:gd name="connsiteY6" fmla="*/ 19472 h 446421"/>
              <a:gd name="connsiteX7" fmla="*/ 1201652 w 1627906"/>
              <a:gd name="connsiteY7" fmla="*/ 50429 h 446421"/>
              <a:gd name="connsiteX8" fmla="*/ 1356434 w 1627906"/>
              <a:gd name="connsiteY8" fmla="*/ 83766 h 446421"/>
              <a:gd name="connsiteX9" fmla="*/ 1482640 w 1627906"/>
              <a:gd name="connsiteY9" fmla="*/ 138535 h 446421"/>
              <a:gd name="connsiteX10" fmla="*/ 1549315 w 1627906"/>
              <a:gd name="connsiteY10" fmla="*/ 188541 h 446421"/>
              <a:gd name="connsiteX11" fmla="*/ 1592177 w 1627906"/>
              <a:gd name="connsiteY11" fmla="*/ 229022 h 446421"/>
              <a:gd name="connsiteX12" fmla="*/ 1608846 w 1627906"/>
              <a:gd name="connsiteY12" fmla="*/ 255216 h 446421"/>
              <a:gd name="connsiteX13" fmla="*/ 1613609 w 1627906"/>
              <a:gd name="connsiteY13" fmla="*/ 276647 h 446421"/>
              <a:gd name="connsiteX14" fmla="*/ 1627896 w 1627906"/>
              <a:gd name="connsiteY14" fmla="*/ 298079 h 446421"/>
              <a:gd name="connsiteX15" fmla="*/ 1611227 w 1627906"/>
              <a:gd name="connsiteY15" fmla="*/ 309985 h 446421"/>
              <a:gd name="connsiteX16" fmla="*/ 1573127 w 1627906"/>
              <a:gd name="connsiteY16" fmla="*/ 319510 h 446421"/>
              <a:gd name="connsiteX17" fmla="*/ 1561221 w 1627906"/>
              <a:gd name="connsiteY17" fmla="*/ 329035 h 446421"/>
              <a:gd name="connsiteX18" fmla="*/ 1508834 w 1627906"/>
              <a:gd name="connsiteY18" fmla="*/ 345704 h 446421"/>
              <a:gd name="connsiteX19" fmla="*/ 1473115 w 1627906"/>
              <a:gd name="connsiteY19" fmla="*/ 352847 h 446421"/>
              <a:gd name="connsiteX20" fmla="*/ 1387390 w 1627906"/>
              <a:gd name="connsiteY20" fmla="*/ 379041 h 446421"/>
              <a:gd name="connsiteX21" fmla="*/ 1301665 w 1627906"/>
              <a:gd name="connsiteY21" fmla="*/ 402854 h 446421"/>
              <a:gd name="connsiteX22" fmla="*/ 1154027 w 1627906"/>
              <a:gd name="connsiteY22" fmla="*/ 424285 h 446421"/>
              <a:gd name="connsiteX23" fmla="*/ 1056396 w 1627906"/>
              <a:gd name="connsiteY23" fmla="*/ 433810 h 446421"/>
              <a:gd name="connsiteX24" fmla="*/ 949240 w 1627906"/>
              <a:gd name="connsiteY24" fmla="*/ 443335 h 446421"/>
              <a:gd name="connsiteX25" fmla="*/ 830177 w 1627906"/>
              <a:gd name="connsiteY25" fmla="*/ 445716 h 446421"/>
              <a:gd name="connsiteX26" fmla="*/ 708734 w 1627906"/>
              <a:gd name="connsiteY26" fmla="*/ 445716 h 446421"/>
              <a:gd name="connsiteX27" fmla="*/ 615865 w 1627906"/>
              <a:gd name="connsiteY27" fmla="*/ 445716 h 446421"/>
              <a:gd name="connsiteX28" fmla="*/ 515852 w 1627906"/>
              <a:gd name="connsiteY28" fmla="*/ 436191 h 446421"/>
              <a:gd name="connsiteX29" fmla="*/ 401552 w 1627906"/>
              <a:gd name="connsiteY29" fmla="*/ 421904 h 446421"/>
              <a:gd name="connsiteX30" fmla="*/ 306302 w 1627906"/>
              <a:gd name="connsiteY30" fmla="*/ 402854 h 446421"/>
              <a:gd name="connsiteX31" fmla="*/ 206290 w 1627906"/>
              <a:gd name="connsiteY31" fmla="*/ 379041 h 446421"/>
              <a:gd name="connsiteX32" fmla="*/ 125327 w 1627906"/>
              <a:gd name="connsiteY32" fmla="*/ 355229 h 446421"/>
              <a:gd name="connsiteX33" fmla="*/ 34840 w 1627906"/>
              <a:gd name="connsiteY33" fmla="*/ 321891 h 446421"/>
              <a:gd name="connsiteX34" fmla="*/ 1502 w 1627906"/>
              <a:gd name="connsiteY34" fmla="*/ 300460 h 446421"/>
              <a:gd name="connsiteX35" fmla="*/ 6265 w 1627906"/>
              <a:gd name="connsiteY35" fmla="*/ 298078 h 446421"/>
              <a:gd name="connsiteX36" fmla="*/ 11027 w 1627906"/>
              <a:gd name="connsiteY36" fmla="*/ 269504 h 446421"/>
              <a:gd name="connsiteX37" fmla="*/ 34840 w 1627906"/>
              <a:gd name="connsiteY37" fmla="*/ 238547 h 446421"/>
              <a:gd name="connsiteX38" fmla="*/ 65796 w 1627906"/>
              <a:gd name="connsiteY38" fmla="*/ 207591 h 446421"/>
              <a:gd name="connsiteX39" fmla="*/ 127709 w 1627906"/>
              <a:gd name="connsiteY39" fmla="*/ 159966 h 446421"/>
              <a:gd name="connsiteX40" fmla="*/ 182477 w 1627906"/>
              <a:gd name="connsiteY40" fmla="*/ 119485 h 446421"/>
              <a:gd name="connsiteX0" fmla="*/ 182477 w 1627928"/>
              <a:gd name="connsiteY0" fmla="*/ 119485 h 446421"/>
              <a:gd name="connsiteX1" fmla="*/ 284871 w 1627928"/>
              <a:gd name="connsiteY1" fmla="*/ 79004 h 446421"/>
              <a:gd name="connsiteX2" fmla="*/ 382502 w 1627928"/>
              <a:gd name="connsiteY2" fmla="*/ 45666 h 446421"/>
              <a:gd name="connsiteX3" fmla="*/ 525377 w 1627928"/>
              <a:gd name="connsiteY3" fmla="*/ 14710 h 446421"/>
              <a:gd name="connsiteX4" fmla="*/ 680159 w 1627928"/>
              <a:gd name="connsiteY4" fmla="*/ 422 h 446421"/>
              <a:gd name="connsiteX5" fmla="*/ 844465 w 1627928"/>
              <a:gd name="connsiteY5" fmla="*/ 5185 h 446421"/>
              <a:gd name="connsiteX6" fmla="*/ 1025440 w 1627928"/>
              <a:gd name="connsiteY6" fmla="*/ 19472 h 446421"/>
              <a:gd name="connsiteX7" fmla="*/ 1201652 w 1627928"/>
              <a:gd name="connsiteY7" fmla="*/ 50429 h 446421"/>
              <a:gd name="connsiteX8" fmla="*/ 1356434 w 1627928"/>
              <a:gd name="connsiteY8" fmla="*/ 83766 h 446421"/>
              <a:gd name="connsiteX9" fmla="*/ 1482640 w 1627928"/>
              <a:gd name="connsiteY9" fmla="*/ 138535 h 446421"/>
              <a:gd name="connsiteX10" fmla="*/ 1549315 w 1627928"/>
              <a:gd name="connsiteY10" fmla="*/ 188541 h 446421"/>
              <a:gd name="connsiteX11" fmla="*/ 1592177 w 1627928"/>
              <a:gd name="connsiteY11" fmla="*/ 229022 h 446421"/>
              <a:gd name="connsiteX12" fmla="*/ 1608846 w 1627928"/>
              <a:gd name="connsiteY12" fmla="*/ 255216 h 446421"/>
              <a:gd name="connsiteX13" fmla="*/ 1613609 w 1627928"/>
              <a:gd name="connsiteY13" fmla="*/ 276647 h 446421"/>
              <a:gd name="connsiteX14" fmla="*/ 1627896 w 1627928"/>
              <a:gd name="connsiteY14" fmla="*/ 298079 h 446421"/>
              <a:gd name="connsiteX15" fmla="*/ 1615990 w 1627928"/>
              <a:gd name="connsiteY15" fmla="*/ 302841 h 446421"/>
              <a:gd name="connsiteX16" fmla="*/ 1573127 w 1627928"/>
              <a:gd name="connsiteY16" fmla="*/ 319510 h 446421"/>
              <a:gd name="connsiteX17" fmla="*/ 1561221 w 1627928"/>
              <a:gd name="connsiteY17" fmla="*/ 329035 h 446421"/>
              <a:gd name="connsiteX18" fmla="*/ 1508834 w 1627928"/>
              <a:gd name="connsiteY18" fmla="*/ 345704 h 446421"/>
              <a:gd name="connsiteX19" fmla="*/ 1473115 w 1627928"/>
              <a:gd name="connsiteY19" fmla="*/ 352847 h 446421"/>
              <a:gd name="connsiteX20" fmla="*/ 1387390 w 1627928"/>
              <a:gd name="connsiteY20" fmla="*/ 379041 h 446421"/>
              <a:gd name="connsiteX21" fmla="*/ 1301665 w 1627928"/>
              <a:gd name="connsiteY21" fmla="*/ 402854 h 446421"/>
              <a:gd name="connsiteX22" fmla="*/ 1154027 w 1627928"/>
              <a:gd name="connsiteY22" fmla="*/ 424285 h 446421"/>
              <a:gd name="connsiteX23" fmla="*/ 1056396 w 1627928"/>
              <a:gd name="connsiteY23" fmla="*/ 433810 h 446421"/>
              <a:gd name="connsiteX24" fmla="*/ 949240 w 1627928"/>
              <a:gd name="connsiteY24" fmla="*/ 443335 h 446421"/>
              <a:gd name="connsiteX25" fmla="*/ 830177 w 1627928"/>
              <a:gd name="connsiteY25" fmla="*/ 445716 h 446421"/>
              <a:gd name="connsiteX26" fmla="*/ 708734 w 1627928"/>
              <a:gd name="connsiteY26" fmla="*/ 445716 h 446421"/>
              <a:gd name="connsiteX27" fmla="*/ 615865 w 1627928"/>
              <a:gd name="connsiteY27" fmla="*/ 445716 h 446421"/>
              <a:gd name="connsiteX28" fmla="*/ 515852 w 1627928"/>
              <a:gd name="connsiteY28" fmla="*/ 436191 h 446421"/>
              <a:gd name="connsiteX29" fmla="*/ 401552 w 1627928"/>
              <a:gd name="connsiteY29" fmla="*/ 421904 h 446421"/>
              <a:gd name="connsiteX30" fmla="*/ 306302 w 1627928"/>
              <a:gd name="connsiteY30" fmla="*/ 402854 h 446421"/>
              <a:gd name="connsiteX31" fmla="*/ 206290 w 1627928"/>
              <a:gd name="connsiteY31" fmla="*/ 379041 h 446421"/>
              <a:gd name="connsiteX32" fmla="*/ 125327 w 1627928"/>
              <a:gd name="connsiteY32" fmla="*/ 355229 h 446421"/>
              <a:gd name="connsiteX33" fmla="*/ 34840 w 1627928"/>
              <a:gd name="connsiteY33" fmla="*/ 321891 h 446421"/>
              <a:gd name="connsiteX34" fmla="*/ 1502 w 1627928"/>
              <a:gd name="connsiteY34" fmla="*/ 300460 h 446421"/>
              <a:gd name="connsiteX35" fmla="*/ 6265 w 1627928"/>
              <a:gd name="connsiteY35" fmla="*/ 298078 h 446421"/>
              <a:gd name="connsiteX36" fmla="*/ 11027 w 1627928"/>
              <a:gd name="connsiteY36" fmla="*/ 269504 h 446421"/>
              <a:gd name="connsiteX37" fmla="*/ 34840 w 1627928"/>
              <a:gd name="connsiteY37" fmla="*/ 238547 h 446421"/>
              <a:gd name="connsiteX38" fmla="*/ 65796 w 1627928"/>
              <a:gd name="connsiteY38" fmla="*/ 207591 h 446421"/>
              <a:gd name="connsiteX39" fmla="*/ 127709 w 1627928"/>
              <a:gd name="connsiteY39" fmla="*/ 159966 h 446421"/>
              <a:gd name="connsiteX40" fmla="*/ 182477 w 1627928"/>
              <a:gd name="connsiteY40" fmla="*/ 119485 h 44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27928" h="446421">
                <a:moveTo>
                  <a:pt x="182477" y="119485"/>
                </a:moveTo>
                <a:cubicBezTo>
                  <a:pt x="208671" y="105991"/>
                  <a:pt x="251534" y="91307"/>
                  <a:pt x="284871" y="79004"/>
                </a:cubicBezTo>
                <a:cubicBezTo>
                  <a:pt x="318208" y="66701"/>
                  <a:pt x="342418" y="56382"/>
                  <a:pt x="382502" y="45666"/>
                </a:cubicBezTo>
                <a:cubicBezTo>
                  <a:pt x="422586" y="34950"/>
                  <a:pt x="475768" y="22251"/>
                  <a:pt x="525377" y="14710"/>
                </a:cubicBezTo>
                <a:cubicBezTo>
                  <a:pt x="574986" y="7169"/>
                  <a:pt x="626978" y="2009"/>
                  <a:pt x="680159" y="422"/>
                </a:cubicBezTo>
                <a:cubicBezTo>
                  <a:pt x="733340" y="-1166"/>
                  <a:pt x="786918" y="2010"/>
                  <a:pt x="844465" y="5185"/>
                </a:cubicBezTo>
                <a:cubicBezTo>
                  <a:pt x="902012" y="8360"/>
                  <a:pt x="965909" y="11931"/>
                  <a:pt x="1025440" y="19472"/>
                </a:cubicBezTo>
                <a:cubicBezTo>
                  <a:pt x="1084971" y="27013"/>
                  <a:pt x="1146486" y="39713"/>
                  <a:pt x="1201652" y="50429"/>
                </a:cubicBezTo>
                <a:cubicBezTo>
                  <a:pt x="1256818" y="61145"/>
                  <a:pt x="1309603" y="69082"/>
                  <a:pt x="1356434" y="83766"/>
                </a:cubicBezTo>
                <a:cubicBezTo>
                  <a:pt x="1403265" y="98450"/>
                  <a:pt x="1450493" y="121073"/>
                  <a:pt x="1482640" y="138535"/>
                </a:cubicBezTo>
                <a:cubicBezTo>
                  <a:pt x="1514787" y="155997"/>
                  <a:pt x="1531059" y="173460"/>
                  <a:pt x="1549315" y="188541"/>
                </a:cubicBezTo>
                <a:cubicBezTo>
                  <a:pt x="1567571" y="203622"/>
                  <a:pt x="1582255" y="217910"/>
                  <a:pt x="1592177" y="229022"/>
                </a:cubicBezTo>
                <a:cubicBezTo>
                  <a:pt x="1602099" y="240135"/>
                  <a:pt x="1605274" y="247279"/>
                  <a:pt x="1608846" y="255216"/>
                </a:cubicBezTo>
                <a:cubicBezTo>
                  <a:pt x="1612418" y="263153"/>
                  <a:pt x="1610434" y="269503"/>
                  <a:pt x="1613609" y="276647"/>
                </a:cubicBezTo>
                <a:cubicBezTo>
                  <a:pt x="1616784" y="283791"/>
                  <a:pt x="1627499" y="293713"/>
                  <a:pt x="1627896" y="298079"/>
                </a:cubicBezTo>
                <a:cubicBezTo>
                  <a:pt x="1628293" y="302445"/>
                  <a:pt x="1625118" y="299269"/>
                  <a:pt x="1615990" y="302841"/>
                </a:cubicBezTo>
                <a:cubicBezTo>
                  <a:pt x="1606862" y="306413"/>
                  <a:pt x="1582255" y="315144"/>
                  <a:pt x="1573127" y="319510"/>
                </a:cubicBezTo>
                <a:cubicBezTo>
                  <a:pt x="1563999" y="323876"/>
                  <a:pt x="1571936" y="324669"/>
                  <a:pt x="1561221" y="329035"/>
                </a:cubicBezTo>
                <a:cubicBezTo>
                  <a:pt x="1550506" y="333401"/>
                  <a:pt x="1523518" y="341735"/>
                  <a:pt x="1508834" y="345704"/>
                </a:cubicBezTo>
                <a:cubicBezTo>
                  <a:pt x="1494150" y="349673"/>
                  <a:pt x="1493356" y="347291"/>
                  <a:pt x="1473115" y="352847"/>
                </a:cubicBezTo>
                <a:cubicBezTo>
                  <a:pt x="1452874" y="358403"/>
                  <a:pt x="1415965" y="370707"/>
                  <a:pt x="1387390" y="379041"/>
                </a:cubicBezTo>
                <a:cubicBezTo>
                  <a:pt x="1358815" y="387375"/>
                  <a:pt x="1340559" y="395313"/>
                  <a:pt x="1301665" y="402854"/>
                </a:cubicBezTo>
                <a:cubicBezTo>
                  <a:pt x="1262771" y="410395"/>
                  <a:pt x="1194905" y="419126"/>
                  <a:pt x="1154027" y="424285"/>
                </a:cubicBezTo>
                <a:cubicBezTo>
                  <a:pt x="1113149" y="429444"/>
                  <a:pt x="1056396" y="433810"/>
                  <a:pt x="1056396" y="433810"/>
                </a:cubicBezTo>
                <a:cubicBezTo>
                  <a:pt x="1022265" y="436985"/>
                  <a:pt x="986943" y="441351"/>
                  <a:pt x="949240" y="443335"/>
                </a:cubicBezTo>
                <a:cubicBezTo>
                  <a:pt x="911537" y="445319"/>
                  <a:pt x="830177" y="445716"/>
                  <a:pt x="830177" y="445716"/>
                </a:cubicBezTo>
                <a:lnTo>
                  <a:pt x="708734" y="445716"/>
                </a:lnTo>
                <a:cubicBezTo>
                  <a:pt x="673015" y="445716"/>
                  <a:pt x="648012" y="447303"/>
                  <a:pt x="615865" y="445716"/>
                </a:cubicBezTo>
                <a:cubicBezTo>
                  <a:pt x="583718" y="444129"/>
                  <a:pt x="551571" y="440160"/>
                  <a:pt x="515852" y="436191"/>
                </a:cubicBezTo>
                <a:cubicBezTo>
                  <a:pt x="480133" y="432222"/>
                  <a:pt x="436477" y="427460"/>
                  <a:pt x="401552" y="421904"/>
                </a:cubicBezTo>
                <a:cubicBezTo>
                  <a:pt x="366627" y="416348"/>
                  <a:pt x="338846" y="409998"/>
                  <a:pt x="306302" y="402854"/>
                </a:cubicBezTo>
                <a:cubicBezTo>
                  <a:pt x="273758" y="395710"/>
                  <a:pt x="236453" y="386979"/>
                  <a:pt x="206290" y="379041"/>
                </a:cubicBezTo>
                <a:cubicBezTo>
                  <a:pt x="176127" y="371103"/>
                  <a:pt x="153902" y="364754"/>
                  <a:pt x="125327" y="355229"/>
                </a:cubicBezTo>
                <a:cubicBezTo>
                  <a:pt x="96752" y="345704"/>
                  <a:pt x="55477" y="331019"/>
                  <a:pt x="34840" y="321891"/>
                </a:cubicBezTo>
                <a:cubicBezTo>
                  <a:pt x="14203" y="312763"/>
                  <a:pt x="6264" y="304429"/>
                  <a:pt x="1502" y="300460"/>
                </a:cubicBezTo>
                <a:cubicBezTo>
                  <a:pt x="-3260" y="296491"/>
                  <a:pt x="4678" y="303237"/>
                  <a:pt x="6265" y="298078"/>
                </a:cubicBezTo>
                <a:cubicBezTo>
                  <a:pt x="7852" y="292919"/>
                  <a:pt x="6265" y="279426"/>
                  <a:pt x="11027" y="269504"/>
                </a:cubicBezTo>
                <a:cubicBezTo>
                  <a:pt x="15789" y="259582"/>
                  <a:pt x="25712" y="248866"/>
                  <a:pt x="34840" y="238547"/>
                </a:cubicBezTo>
                <a:cubicBezTo>
                  <a:pt x="43968" y="228228"/>
                  <a:pt x="50318" y="220688"/>
                  <a:pt x="65796" y="207591"/>
                </a:cubicBezTo>
                <a:cubicBezTo>
                  <a:pt x="81274" y="194494"/>
                  <a:pt x="105484" y="175047"/>
                  <a:pt x="127709" y="159966"/>
                </a:cubicBezTo>
                <a:cubicBezTo>
                  <a:pt x="149934" y="144885"/>
                  <a:pt x="156283" y="132979"/>
                  <a:pt x="182477" y="119485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F002448D-1380-4E78-AC97-4BB00742E5C0}"/>
              </a:ext>
            </a:extLst>
          </p:cNvPr>
          <p:cNvSpPr/>
          <p:nvPr/>
        </p:nvSpPr>
        <p:spPr>
          <a:xfrm>
            <a:off x="6267450" y="2101271"/>
            <a:ext cx="1447800" cy="175063"/>
          </a:xfrm>
          <a:custGeom>
            <a:avLst/>
            <a:gdLst>
              <a:gd name="connsiteX0" fmla="*/ 0 w 1447800"/>
              <a:gd name="connsiteY0" fmla="*/ 16669 h 175063"/>
              <a:gd name="connsiteX1" fmla="*/ 100013 w 1447800"/>
              <a:gd name="connsiteY1" fmla="*/ 50007 h 175063"/>
              <a:gd name="connsiteX2" fmla="*/ 190500 w 1447800"/>
              <a:gd name="connsiteY2" fmla="*/ 83344 h 175063"/>
              <a:gd name="connsiteX3" fmla="*/ 326231 w 1447800"/>
              <a:gd name="connsiteY3" fmla="*/ 123825 h 175063"/>
              <a:gd name="connsiteX4" fmla="*/ 466725 w 1447800"/>
              <a:gd name="connsiteY4" fmla="*/ 150019 h 175063"/>
              <a:gd name="connsiteX5" fmla="*/ 600075 w 1447800"/>
              <a:gd name="connsiteY5" fmla="*/ 164307 h 175063"/>
              <a:gd name="connsiteX6" fmla="*/ 792956 w 1447800"/>
              <a:gd name="connsiteY6" fmla="*/ 173832 h 175063"/>
              <a:gd name="connsiteX7" fmla="*/ 1069181 w 1447800"/>
              <a:gd name="connsiteY7" fmla="*/ 135732 h 175063"/>
              <a:gd name="connsiteX8" fmla="*/ 1288256 w 1447800"/>
              <a:gd name="connsiteY8" fmla="*/ 73819 h 175063"/>
              <a:gd name="connsiteX9" fmla="*/ 1385888 w 1447800"/>
              <a:gd name="connsiteY9" fmla="*/ 30957 h 175063"/>
              <a:gd name="connsiteX10" fmla="*/ 1447800 w 1447800"/>
              <a:gd name="connsiteY10" fmla="*/ 0 h 17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7800" h="175063">
                <a:moveTo>
                  <a:pt x="0" y="16669"/>
                </a:moveTo>
                <a:lnTo>
                  <a:pt x="100013" y="50007"/>
                </a:lnTo>
                <a:cubicBezTo>
                  <a:pt x="131763" y="61119"/>
                  <a:pt x="152797" y="71041"/>
                  <a:pt x="190500" y="83344"/>
                </a:cubicBezTo>
                <a:cubicBezTo>
                  <a:pt x="228203" y="95647"/>
                  <a:pt x="280194" y="112713"/>
                  <a:pt x="326231" y="123825"/>
                </a:cubicBezTo>
                <a:cubicBezTo>
                  <a:pt x="372268" y="134937"/>
                  <a:pt x="421084" y="143272"/>
                  <a:pt x="466725" y="150019"/>
                </a:cubicBezTo>
                <a:cubicBezTo>
                  <a:pt x="512366" y="156766"/>
                  <a:pt x="545703" y="160338"/>
                  <a:pt x="600075" y="164307"/>
                </a:cubicBezTo>
                <a:cubicBezTo>
                  <a:pt x="654447" y="168276"/>
                  <a:pt x="714772" y="178595"/>
                  <a:pt x="792956" y="173832"/>
                </a:cubicBezTo>
                <a:cubicBezTo>
                  <a:pt x="871140" y="169070"/>
                  <a:pt x="986631" y="152401"/>
                  <a:pt x="1069181" y="135732"/>
                </a:cubicBezTo>
                <a:cubicBezTo>
                  <a:pt x="1151731" y="119063"/>
                  <a:pt x="1235472" y="91281"/>
                  <a:pt x="1288256" y="73819"/>
                </a:cubicBezTo>
                <a:cubicBezTo>
                  <a:pt x="1341040" y="56357"/>
                  <a:pt x="1359297" y="43260"/>
                  <a:pt x="1385888" y="30957"/>
                </a:cubicBezTo>
                <a:cubicBezTo>
                  <a:pt x="1412479" y="18654"/>
                  <a:pt x="1430139" y="9327"/>
                  <a:pt x="14478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6EE40097-D84A-45E5-B405-7088789A57D5}"/>
              </a:ext>
            </a:extLst>
          </p:cNvPr>
          <p:cNvSpPr/>
          <p:nvPr/>
        </p:nvSpPr>
        <p:spPr>
          <a:xfrm>
            <a:off x="4572000" y="1460715"/>
            <a:ext cx="4198620" cy="1165860"/>
          </a:xfrm>
          <a:custGeom>
            <a:avLst/>
            <a:gdLst>
              <a:gd name="connsiteX0" fmla="*/ 1424940 w 4198620"/>
              <a:gd name="connsiteY0" fmla="*/ 0 h 1165860"/>
              <a:gd name="connsiteX1" fmla="*/ 1306830 w 4198620"/>
              <a:gd name="connsiteY1" fmla="*/ 0 h 1165860"/>
              <a:gd name="connsiteX2" fmla="*/ 0 w 4198620"/>
              <a:gd name="connsiteY2" fmla="*/ 1165860 h 1165860"/>
              <a:gd name="connsiteX3" fmla="*/ 2941320 w 4198620"/>
              <a:gd name="connsiteY3" fmla="*/ 1162050 h 1165860"/>
              <a:gd name="connsiteX4" fmla="*/ 4198620 w 4198620"/>
              <a:gd name="connsiteY4" fmla="*/ 0 h 1165860"/>
              <a:gd name="connsiteX5" fmla="*/ 3390900 w 4198620"/>
              <a:gd name="connsiteY5" fmla="*/ 3810 h 1165860"/>
              <a:gd name="connsiteX6" fmla="*/ 3417570 w 4198620"/>
              <a:gd name="connsiteY6" fmla="*/ 45720 h 1165860"/>
              <a:gd name="connsiteX7" fmla="*/ 3444240 w 4198620"/>
              <a:gd name="connsiteY7" fmla="*/ 91440 h 1165860"/>
              <a:gd name="connsiteX8" fmla="*/ 3459480 w 4198620"/>
              <a:gd name="connsiteY8" fmla="*/ 137160 h 1165860"/>
              <a:gd name="connsiteX9" fmla="*/ 3474720 w 4198620"/>
              <a:gd name="connsiteY9" fmla="*/ 186690 h 1165860"/>
              <a:gd name="connsiteX10" fmla="*/ 3448050 w 4198620"/>
              <a:gd name="connsiteY10" fmla="*/ 255270 h 1165860"/>
              <a:gd name="connsiteX11" fmla="*/ 3402330 w 4198620"/>
              <a:gd name="connsiteY11" fmla="*/ 320040 h 1165860"/>
              <a:gd name="connsiteX12" fmla="*/ 3371850 w 4198620"/>
              <a:gd name="connsiteY12" fmla="*/ 358140 h 1165860"/>
              <a:gd name="connsiteX13" fmla="*/ 3348990 w 4198620"/>
              <a:gd name="connsiteY13" fmla="*/ 373380 h 1165860"/>
              <a:gd name="connsiteX14" fmla="*/ 3135630 w 4198620"/>
              <a:gd name="connsiteY14" fmla="*/ 636270 h 1165860"/>
              <a:gd name="connsiteX15" fmla="*/ 3067050 w 4198620"/>
              <a:gd name="connsiteY15" fmla="*/ 678180 h 1165860"/>
              <a:gd name="connsiteX16" fmla="*/ 2975610 w 4198620"/>
              <a:gd name="connsiteY16" fmla="*/ 712470 h 1165860"/>
              <a:gd name="connsiteX17" fmla="*/ 2903220 w 4198620"/>
              <a:gd name="connsiteY17" fmla="*/ 735330 h 1165860"/>
              <a:gd name="connsiteX18" fmla="*/ 2766060 w 4198620"/>
              <a:gd name="connsiteY18" fmla="*/ 765810 h 1165860"/>
              <a:gd name="connsiteX19" fmla="*/ 2693670 w 4198620"/>
              <a:gd name="connsiteY19" fmla="*/ 784860 h 1165860"/>
              <a:gd name="connsiteX20" fmla="*/ 2598420 w 4198620"/>
              <a:gd name="connsiteY20" fmla="*/ 796290 h 1165860"/>
              <a:gd name="connsiteX21" fmla="*/ 2503170 w 4198620"/>
              <a:gd name="connsiteY21" fmla="*/ 811530 h 1165860"/>
              <a:gd name="connsiteX22" fmla="*/ 2377440 w 4198620"/>
              <a:gd name="connsiteY22" fmla="*/ 815340 h 1165860"/>
              <a:gd name="connsiteX23" fmla="*/ 2278380 w 4198620"/>
              <a:gd name="connsiteY23" fmla="*/ 803910 h 1165860"/>
              <a:gd name="connsiteX24" fmla="*/ 2179320 w 4198620"/>
              <a:gd name="connsiteY24" fmla="*/ 792480 h 1165860"/>
              <a:gd name="connsiteX25" fmla="*/ 2084070 w 4198620"/>
              <a:gd name="connsiteY25" fmla="*/ 777240 h 1165860"/>
              <a:gd name="connsiteX26" fmla="*/ 1981200 w 4198620"/>
              <a:gd name="connsiteY26" fmla="*/ 750570 h 1165860"/>
              <a:gd name="connsiteX27" fmla="*/ 1878330 w 4198620"/>
              <a:gd name="connsiteY27" fmla="*/ 727710 h 1165860"/>
              <a:gd name="connsiteX28" fmla="*/ 1798320 w 4198620"/>
              <a:gd name="connsiteY28" fmla="*/ 697230 h 1165860"/>
              <a:gd name="connsiteX29" fmla="*/ 1722120 w 4198620"/>
              <a:gd name="connsiteY29" fmla="*/ 674370 h 1165860"/>
              <a:gd name="connsiteX30" fmla="*/ 1672590 w 4198620"/>
              <a:gd name="connsiteY30" fmla="*/ 651510 h 1165860"/>
              <a:gd name="connsiteX31" fmla="*/ 1402080 w 4198620"/>
              <a:gd name="connsiteY31" fmla="*/ 293370 h 1165860"/>
              <a:gd name="connsiteX32" fmla="*/ 1363980 w 4198620"/>
              <a:gd name="connsiteY32" fmla="*/ 228600 h 1165860"/>
              <a:gd name="connsiteX33" fmla="*/ 1344930 w 4198620"/>
              <a:gd name="connsiteY33" fmla="*/ 179070 h 1165860"/>
              <a:gd name="connsiteX34" fmla="*/ 1352550 w 4198620"/>
              <a:gd name="connsiteY34" fmla="*/ 125730 h 1165860"/>
              <a:gd name="connsiteX35" fmla="*/ 1375410 w 4198620"/>
              <a:gd name="connsiteY35" fmla="*/ 76200 h 1165860"/>
              <a:gd name="connsiteX36" fmla="*/ 1424940 w 4198620"/>
              <a:gd name="connsiteY36" fmla="*/ 0 h 1165860"/>
              <a:gd name="connsiteX0" fmla="*/ 1424940 w 4198620"/>
              <a:gd name="connsiteY0" fmla="*/ 0 h 1165860"/>
              <a:gd name="connsiteX1" fmla="*/ 1306830 w 4198620"/>
              <a:gd name="connsiteY1" fmla="*/ 0 h 1165860"/>
              <a:gd name="connsiteX2" fmla="*/ 0 w 4198620"/>
              <a:gd name="connsiteY2" fmla="*/ 1165860 h 1165860"/>
              <a:gd name="connsiteX3" fmla="*/ 2941320 w 4198620"/>
              <a:gd name="connsiteY3" fmla="*/ 1162050 h 1165860"/>
              <a:gd name="connsiteX4" fmla="*/ 4198620 w 4198620"/>
              <a:gd name="connsiteY4" fmla="*/ 0 h 1165860"/>
              <a:gd name="connsiteX5" fmla="*/ 3390900 w 4198620"/>
              <a:gd name="connsiteY5" fmla="*/ 3810 h 1165860"/>
              <a:gd name="connsiteX6" fmla="*/ 3417570 w 4198620"/>
              <a:gd name="connsiteY6" fmla="*/ 45720 h 1165860"/>
              <a:gd name="connsiteX7" fmla="*/ 3444240 w 4198620"/>
              <a:gd name="connsiteY7" fmla="*/ 91440 h 1165860"/>
              <a:gd name="connsiteX8" fmla="*/ 3459480 w 4198620"/>
              <a:gd name="connsiteY8" fmla="*/ 137160 h 1165860"/>
              <a:gd name="connsiteX9" fmla="*/ 3474720 w 4198620"/>
              <a:gd name="connsiteY9" fmla="*/ 186690 h 1165860"/>
              <a:gd name="connsiteX10" fmla="*/ 3448050 w 4198620"/>
              <a:gd name="connsiteY10" fmla="*/ 255270 h 1165860"/>
              <a:gd name="connsiteX11" fmla="*/ 3402330 w 4198620"/>
              <a:gd name="connsiteY11" fmla="*/ 320040 h 1165860"/>
              <a:gd name="connsiteX12" fmla="*/ 3371850 w 4198620"/>
              <a:gd name="connsiteY12" fmla="*/ 358140 h 1165860"/>
              <a:gd name="connsiteX13" fmla="*/ 3348990 w 4198620"/>
              <a:gd name="connsiteY13" fmla="*/ 373380 h 1165860"/>
              <a:gd name="connsiteX14" fmla="*/ 3135630 w 4198620"/>
              <a:gd name="connsiteY14" fmla="*/ 636270 h 1165860"/>
              <a:gd name="connsiteX15" fmla="*/ 3067050 w 4198620"/>
              <a:gd name="connsiteY15" fmla="*/ 678180 h 1165860"/>
              <a:gd name="connsiteX16" fmla="*/ 2975610 w 4198620"/>
              <a:gd name="connsiteY16" fmla="*/ 712470 h 1165860"/>
              <a:gd name="connsiteX17" fmla="*/ 2903220 w 4198620"/>
              <a:gd name="connsiteY17" fmla="*/ 735330 h 1165860"/>
              <a:gd name="connsiteX18" fmla="*/ 2766060 w 4198620"/>
              <a:gd name="connsiteY18" fmla="*/ 765810 h 1165860"/>
              <a:gd name="connsiteX19" fmla="*/ 2693670 w 4198620"/>
              <a:gd name="connsiteY19" fmla="*/ 784860 h 1165860"/>
              <a:gd name="connsiteX20" fmla="*/ 2598420 w 4198620"/>
              <a:gd name="connsiteY20" fmla="*/ 796290 h 1165860"/>
              <a:gd name="connsiteX21" fmla="*/ 2503170 w 4198620"/>
              <a:gd name="connsiteY21" fmla="*/ 811530 h 1165860"/>
              <a:gd name="connsiteX22" fmla="*/ 2377440 w 4198620"/>
              <a:gd name="connsiteY22" fmla="*/ 815340 h 1165860"/>
              <a:gd name="connsiteX23" fmla="*/ 2278380 w 4198620"/>
              <a:gd name="connsiteY23" fmla="*/ 803910 h 1165860"/>
              <a:gd name="connsiteX24" fmla="*/ 2179320 w 4198620"/>
              <a:gd name="connsiteY24" fmla="*/ 792480 h 1165860"/>
              <a:gd name="connsiteX25" fmla="*/ 2084070 w 4198620"/>
              <a:gd name="connsiteY25" fmla="*/ 777240 h 1165860"/>
              <a:gd name="connsiteX26" fmla="*/ 1981200 w 4198620"/>
              <a:gd name="connsiteY26" fmla="*/ 750570 h 1165860"/>
              <a:gd name="connsiteX27" fmla="*/ 1878330 w 4198620"/>
              <a:gd name="connsiteY27" fmla="*/ 727710 h 1165860"/>
              <a:gd name="connsiteX28" fmla="*/ 1798320 w 4198620"/>
              <a:gd name="connsiteY28" fmla="*/ 697230 h 1165860"/>
              <a:gd name="connsiteX29" fmla="*/ 1722120 w 4198620"/>
              <a:gd name="connsiteY29" fmla="*/ 674370 h 1165860"/>
              <a:gd name="connsiteX30" fmla="*/ 1664970 w 4198620"/>
              <a:gd name="connsiteY30" fmla="*/ 628650 h 1165860"/>
              <a:gd name="connsiteX31" fmla="*/ 1402080 w 4198620"/>
              <a:gd name="connsiteY31" fmla="*/ 293370 h 1165860"/>
              <a:gd name="connsiteX32" fmla="*/ 1363980 w 4198620"/>
              <a:gd name="connsiteY32" fmla="*/ 228600 h 1165860"/>
              <a:gd name="connsiteX33" fmla="*/ 1344930 w 4198620"/>
              <a:gd name="connsiteY33" fmla="*/ 179070 h 1165860"/>
              <a:gd name="connsiteX34" fmla="*/ 1352550 w 4198620"/>
              <a:gd name="connsiteY34" fmla="*/ 125730 h 1165860"/>
              <a:gd name="connsiteX35" fmla="*/ 1375410 w 4198620"/>
              <a:gd name="connsiteY35" fmla="*/ 76200 h 1165860"/>
              <a:gd name="connsiteX36" fmla="*/ 1424940 w 4198620"/>
              <a:gd name="connsiteY36" fmla="*/ 0 h 1165860"/>
              <a:gd name="connsiteX0" fmla="*/ 1424940 w 4198620"/>
              <a:gd name="connsiteY0" fmla="*/ 0 h 1165860"/>
              <a:gd name="connsiteX1" fmla="*/ 1306830 w 4198620"/>
              <a:gd name="connsiteY1" fmla="*/ 0 h 1165860"/>
              <a:gd name="connsiteX2" fmla="*/ 0 w 4198620"/>
              <a:gd name="connsiteY2" fmla="*/ 1165860 h 1165860"/>
              <a:gd name="connsiteX3" fmla="*/ 2941320 w 4198620"/>
              <a:gd name="connsiteY3" fmla="*/ 1162050 h 1165860"/>
              <a:gd name="connsiteX4" fmla="*/ 4198620 w 4198620"/>
              <a:gd name="connsiteY4" fmla="*/ 0 h 1165860"/>
              <a:gd name="connsiteX5" fmla="*/ 3390900 w 4198620"/>
              <a:gd name="connsiteY5" fmla="*/ 3810 h 1165860"/>
              <a:gd name="connsiteX6" fmla="*/ 3417570 w 4198620"/>
              <a:gd name="connsiteY6" fmla="*/ 45720 h 1165860"/>
              <a:gd name="connsiteX7" fmla="*/ 3444240 w 4198620"/>
              <a:gd name="connsiteY7" fmla="*/ 91440 h 1165860"/>
              <a:gd name="connsiteX8" fmla="*/ 3459480 w 4198620"/>
              <a:gd name="connsiteY8" fmla="*/ 137160 h 1165860"/>
              <a:gd name="connsiteX9" fmla="*/ 3474720 w 4198620"/>
              <a:gd name="connsiteY9" fmla="*/ 186690 h 1165860"/>
              <a:gd name="connsiteX10" fmla="*/ 3448050 w 4198620"/>
              <a:gd name="connsiteY10" fmla="*/ 255270 h 1165860"/>
              <a:gd name="connsiteX11" fmla="*/ 3402330 w 4198620"/>
              <a:gd name="connsiteY11" fmla="*/ 320040 h 1165860"/>
              <a:gd name="connsiteX12" fmla="*/ 3371850 w 4198620"/>
              <a:gd name="connsiteY12" fmla="*/ 358140 h 1165860"/>
              <a:gd name="connsiteX13" fmla="*/ 3348990 w 4198620"/>
              <a:gd name="connsiteY13" fmla="*/ 373380 h 1165860"/>
              <a:gd name="connsiteX14" fmla="*/ 3135630 w 4198620"/>
              <a:gd name="connsiteY14" fmla="*/ 636270 h 1165860"/>
              <a:gd name="connsiteX15" fmla="*/ 3067050 w 4198620"/>
              <a:gd name="connsiteY15" fmla="*/ 678180 h 1165860"/>
              <a:gd name="connsiteX16" fmla="*/ 2975610 w 4198620"/>
              <a:gd name="connsiteY16" fmla="*/ 712470 h 1165860"/>
              <a:gd name="connsiteX17" fmla="*/ 2903220 w 4198620"/>
              <a:gd name="connsiteY17" fmla="*/ 735330 h 1165860"/>
              <a:gd name="connsiteX18" fmla="*/ 2766060 w 4198620"/>
              <a:gd name="connsiteY18" fmla="*/ 765810 h 1165860"/>
              <a:gd name="connsiteX19" fmla="*/ 2693670 w 4198620"/>
              <a:gd name="connsiteY19" fmla="*/ 784860 h 1165860"/>
              <a:gd name="connsiteX20" fmla="*/ 2598420 w 4198620"/>
              <a:gd name="connsiteY20" fmla="*/ 796290 h 1165860"/>
              <a:gd name="connsiteX21" fmla="*/ 2503170 w 4198620"/>
              <a:gd name="connsiteY21" fmla="*/ 811530 h 1165860"/>
              <a:gd name="connsiteX22" fmla="*/ 2377440 w 4198620"/>
              <a:gd name="connsiteY22" fmla="*/ 815340 h 1165860"/>
              <a:gd name="connsiteX23" fmla="*/ 2278380 w 4198620"/>
              <a:gd name="connsiteY23" fmla="*/ 803910 h 1165860"/>
              <a:gd name="connsiteX24" fmla="*/ 2179320 w 4198620"/>
              <a:gd name="connsiteY24" fmla="*/ 792480 h 1165860"/>
              <a:gd name="connsiteX25" fmla="*/ 2084070 w 4198620"/>
              <a:gd name="connsiteY25" fmla="*/ 777240 h 1165860"/>
              <a:gd name="connsiteX26" fmla="*/ 1981200 w 4198620"/>
              <a:gd name="connsiteY26" fmla="*/ 750570 h 1165860"/>
              <a:gd name="connsiteX27" fmla="*/ 1878330 w 4198620"/>
              <a:gd name="connsiteY27" fmla="*/ 727710 h 1165860"/>
              <a:gd name="connsiteX28" fmla="*/ 1798320 w 4198620"/>
              <a:gd name="connsiteY28" fmla="*/ 697230 h 1165860"/>
              <a:gd name="connsiteX29" fmla="*/ 1722120 w 4198620"/>
              <a:gd name="connsiteY29" fmla="*/ 674370 h 1165860"/>
              <a:gd name="connsiteX30" fmla="*/ 1664970 w 4198620"/>
              <a:gd name="connsiteY30" fmla="*/ 628650 h 1165860"/>
              <a:gd name="connsiteX31" fmla="*/ 1402080 w 4198620"/>
              <a:gd name="connsiteY31" fmla="*/ 293370 h 1165860"/>
              <a:gd name="connsiteX32" fmla="*/ 1363980 w 4198620"/>
              <a:gd name="connsiteY32" fmla="*/ 228600 h 1165860"/>
              <a:gd name="connsiteX33" fmla="*/ 1344930 w 4198620"/>
              <a:gd name="connsiteY33" fmla="*/ 179070 h 1165860"/>
              <a:gd name="connsiteX34" fmla="*/ 1352550 w 4198620"/>
              <a:gd name="connsiteY34" fmla="*/ 125730 h 1165860"/>
              <a:gd name="connsiteX35" fmla="*/ 1375410 w 4198620"/>
              <a:gd name="connsiteY35" fmla="*/ 76200 h 1165860"/>
              <a:gd name="connsiteX36" fmla="*/ 1424940 w 4198620"/>
              <a:gd name="connsiteY36" fmla="*/ 0 h 1165860"/>
              <a:gd name="connsiteX0" fmla="*/ 1424940 w 4198620"/>
              <a:gd name="connsiteY0" fmla="*/ 0 h 1165860"/>
              <a:gd name="connsiteX1" fmla="*/ 1306830 w 4198620"/>
              <a:gd name="connsiteY1" fmla="*/ 0 h 1165860"/>
              <a:gd name="connsiteX2" fmla="*/ 0 w 4198620"/>
              <a:gd name="connsiteY2" fmla="*/ 1165860 h 1165860"/>
              <a:gd name="connsiteX3" fmla="*/ 2941320 w 4198620"/>
              <a:gd name="connsiteY3" fmla="*/ 1162050 h 1165860"/>
              <a:gd name="connsiteX4" fmla="*/ 4198620 w 4198620"/>
              <a:gd name="connsiteY4" fmla="*/ 0 h 1165860"/>
              <a:gd name="connsiteX5" fmla="*/ 3390900 w 4198620"/>
              <a:gd name="connsiteY5" fmla="*/ 3810 h 1165860"/>
              <a:gd name="connsiteX6" fmla="*/ 3417570 w 4198620"/>
              <a:gd name="connsiteY6" fmla="*/ 45720 h 1165860"/>
              <a:gd name="connsiteX7" fmla="*/ 3444240 w 4198620"/>
              <a:gd name="connsiteY7" fmla="*/ 91440 h 1165860"/>
              <a:gd name="connsiteX8" fmla="*/ 3459480 w 4198620"/>
              <a:gd name="connsiteY8" fmla="*/ 137160 h 1165860"/>
              <a:gd name="connsiteX9" fmla="*/ 3474720 w 4198620"/>
              <a:gd name="connsiteY9" fmla="*/ 186690 h 1165860"/>
              <a:gd name="connsiteX10" fmla="*/ 3448050 w 4198620"/>
              <a:gd name="connsiteY10" fmla="*/ 255270 h 1165860"/>
              <a:gd name="connsiteX11" fmla="*/ 3402330 w 4198620"/>
              <a:gd name="connsiteY11" fmla="*/ 320040 h 1165860"/>
              <a:gd name="connsiteX12" fmla="*/ 3371850 w 4198620"/>
              <a:gd name="connsiteY12" fmla="*/ 358140 h 1165860"/>
              <a:gd name="connsiteX13" fmla="*/ 3348990 w 4198620"/>
              <a:gd name="connsiteY13" fmla="*/ 373380 h 1165860"/>
              <a:gd name="connsiteX14" fmla="*/ 3135630 w 4198620"/>
              <a:gd name="connsiteY14" fmla="*/ 636270 h 1165860"/>
              <a:gd name="connsiteX15" fmla="*/ 3067050 w 4198620"/>
              <a:gd name="connsiteY15" fmla="*/ 678180 h 1165860"/>
              <a:gd name="connsiteX16" fmla="*/ 2975610 w 4198620"/>
              <a:gd name="connsiteY16" fmla="*/ 712470 h 1165860"/>
              <a:gd name="connsiteX17" fmla="*/ 2903220 w 4198620"/>
              <a:gd name="connsiteY17" fmla="*/ 735330 h 1165860"/>
              <a:gd name="connsiteX18" fmla="*/ 2766060 w 4198620"/>
              <a:gd name="connsiteY18" fmla="*/ 765810 h 1165860"/>
              <a:gd name="connsiteX19" fmla="*/ 2693670 w 4198620"/>
              <a:gd name="connsiteY19" fmla="*/ 784860 h 1165860"/>
              <a:gd name="connsiteX20" fmla="*/ 2598420 w 4198620"/>
              <a:gd name="connsiteY20" fmla="*/ 796290 h 1165860"/>
              <a:gd name="connsiteX21" fmla="*/ 2503170 w 4198620"/>
              <a:gd name="connsiteY21" fmla="*/ 811530 h 1165860"/>
              <a:gd name="connsiteX22" fmla="*/ 2377440 w 4198620"/>
              <a:gd name="connsiteY22" fmla="*/ 815340 h 1165860"/>
              <a:gd name="connsiteX23" fmla="*/ 2278380 w 4198620"/>
              <a:gd name="connsiteY23" fmla="*/ 803910 h 1165860"/>
              <a:gd name="connsiteX24" fmla="*/ 2179320 w 4198620"/>
              <a:gd name="connsiteY24" fmla="*/ 792480 h 1165860"/>
              <a:gd name="connsiteX25" fmla="*/ 2084070 w 4198620"/>
              <a:gd name="connsiteY25" fmla="*/ 777240 h 1165860"/>
              <a:gd name="connsiteX26" fmla="*/ 1981200 w 4198620"/>
              <a:gd name="connsiteY26" fmla="*/ 750570 h 1165860"/>
              <a:gd name="connsiteX27" fmla="*/ 1878330 w 4198620"/>
              <a:gd name="connsiteY27" fmla="*/ 727710 h 1165860"/>
              <a:gd name="connsiteX28" fmla="*/ 1798320 w 4198620"/>
              <a:gd name="connsiteY28" fmla="*/ 697230 h 1165860"/>
              <a:gd name="connsiteX29" fmla="*/ 1722120 w 4198620"/>
              <a:gd name="connsiteY29" fmla="*/ 674370 h 1165860"/>
              <a:gd name="connsiteX30" fmla="*/ 1661160 w 4198620"/>
              <a:gd name="connsiteY30" fmla="*/ 621030 h 1165860"/>
              <a:gd name="connsiteX31" fmla="*/ 1402080 w 4198620"/>
              <a:gd name="connsiteY31" fmla="*/ 293370 h 1165860"/>
              <a:gd name="connsiteX32" fmla="*/ 1363980 w 4198620"/>
              <a:gd name="connsiteY32" fmla="*/ 228600 h 1165860"/>
              <a:gd name="connsiteX33" fmla="*/ 1344930 w 4198620"/>
              <a:gd name="connsiteY33" fmla="*/ 179070 h 1165860"/>
              <a:gd name="connsiteX34" fmla="*/ 1352550 w 4198620"/>
              <a:gd name="connsiteY34" fmla="*/ 125730 h 1165860"/>
              <a:gd name="connsiteX35" fmla="*/ 1375410 w 4198620"/>
              <a:gd name="connsiteY35" fmla="*/ 76200 h 1165860"/>
              <a:gd name="connsiteX36" fmla="*/ 1424940 w 4198620"/>
              <a:gd name="connsiteY36" fmla="*/ 0 h 116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98620" h="1165860">
                <a:moveTo>
                  <a:pt x="1424940" y="0"/>
                </a:moveTo>
                <a:lnTo>
                  <a:pt x="1306830" y="0"/>
                </a:lnTo>
                <a:lnTo>
                  <a:pt x="0" y="1165860"/>
                </a:lnTo>
                <a:lnTo>
                  <a:pt x="2941320" y="1162050"/>
                </a:lnTo>
                <a:lnTo>
                  <a:pt x="4198620" y="0"/>
                </a:lnTo>
                <a:lnTo>
                  <a:pt x="3390900" y="3810"/>
                </a:lnTo>
                <a:lnTo>
                  <a:pt x="3417570" y="45720"/>
                </a:lnTo>
                <a:lnTo>
                  <a:pt x="3444240" y="91440"/>
                </a:lnTo>
                <a:lnTo>
                  <a:pt x="3459480" y="137160"/>
                </a:lnTo>
                <a:lnTo>
                  <a:pt x="3474720" y="186690"/>
                </a:lnTo>
                <a:lnTo>
                  <a:pt x="3448050" y="255270"/>
                </a:lnTo>
                <a:lnTo>
                  <a:pt x="3402330" y="320040"/>
                </a:lnTo>
                <a:lnTo>
                  <a:pt x="3371850" y="358140"/>
                </a:lnTo>
                <a:lnTo>
                  <a:pt x="3348990" y="373380"/>
                </a:lnTo>
                <a:lnTo>
                  <a:pt x="3135630" y="636270"/>
                </a:lnTo>
                <a:lnTo>
                  <a:pt x="3067050" y="678180"/>
                </a:lnTo>
                <a:lnTo>
                  <a:pt x="2975610" y="712470"/>
                </a:lnTo>
                <a:lnTo>
                  <a:pt x="2903220" y="735330"/>
                </a:lnTo>
                <a:lnTo>
                  <a:pt x="2766060" y="765810"/>
                </a:lnTo>
                <a:lnTo>
                  <a:pt x="2693670" y="784860"/>
                </a:lnTo>
                <a:lnTo>
                  <a:pt x="2598420" y="796290"/>
                </a:lnTo>
                <a:lnTo>
                  <a:pt x="2503170" y="811530"/>
                </a:lnTo>
                <a:lnTo>
                  <a:pt x="2377440" y="815340"/>
                </a:lnTo>
                <a:lnTo>
                  <a:pt x="2278380" y="803910"/>
                </a:lnTo>
                <a:lnTo>
                  <a:pt x="2179320" y="792480"/>
                </a:lnTo>
                <a:lnTo>
                  <a:pt x="2084070" y="777240"/>
                </a:lnTo>
                <a:lnTo>
                  <a:pt x="1981200" y="750570"/>
                </a:lnTo>
                <a:lnTo>
                  <a:pt x="1878330" y="727710"/>
                </a:lnTo>
                <a:lnTo>
                  <a:pt x="1798320" y="697230"/>
                </a:lnTo>
                <a:lnTo>
                  <a:pt x="1722120" y="674370"/>
                </a:lnTo>
                <a:lnTo>
                  <a:pt x="1661160" y="621030"/>
                </a:lnTo>
                <a:cubicBezTo>
                  <a:pt x="1569720" y="513080"/>
                  <a:pt x="1489710" y="405130"/>
                  <a:pt x="1402080" y="293370"/>
                </a:cubicBezTo>
                <a:lnTo>
                  <a:pt x="1363980" y="228600"/>
                </a:lnTo>
                <a:lnTo>
                  <a:pt x="1344930" y="179070"/>
                </a:lnTo>
                <a:lnTo>
                  <a:pt x="1352550" y="125730"/>
                </a:lnTo>
                <a:lnTo>
                  <a:pt x="1375410" y="76200"/>
                </a:lnTo>
                <a:lnTo>
                  <a:pt x="142494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20AD539-C76B-4ECA-A615-25A4586743E0}"/>
                  </a:ext>
                </a:extLst>
              </p:cNvPr>
              <p:cNvSpPr/>
              <p:nvPr/>
            </p:nvSpPr>
            <p:spPr>
              <a:xfrm>
                <a:off x="1042584" y="1882309"/>
                <a:ext cx="1085169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20AD539-C76B-4ECA-A615-25A458674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84" y="1882309"/>
                <a:ext cx="108516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46D29460-F8EE-4558-82DB-9B8CAAFA8865}"/>
              </a:ext>
            </a:extLst>
          </p:cNvPr>
          <p:cNvSpPr/>
          <p:nvPr/>
        </p:nvSpPr>
        <p:spPr>
          <a:xfrm>
            <a:off x="385060" y="4514422"/>
            <a:ext cx="1377300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在圆锥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3FE940-9A0B-4514-B7C7-0FD127847798}"/>
                  </a:ext>
                </a:extLst>
              </p:cNvPr>
              <p:cNvSpPr/>
              <p:nvPr/>
            </p:nvSpPr>
            <p:spPr>
              <a:xfrm>
                <a:off x="-99039" y="3935626"/>
                <a:ext cx="1914307" cy="5900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en-US" altLang="zh-CN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2</a:t>
                </a:r>
                <a:r>
                  <a:rPr lang="zh-CN" altLang="en-US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伸缩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法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3FE940-9A0B-4514-B7C7-0FD127847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039" y="3935626"/>
                <a:ext cx="1914307" cy="590098"/>
              </a:xfrm>
              <a:prstGeom prst="rect">
                <a:avLst/>
              </a:prstGeom>
              <a:blipFill>
                <a:blip r:embed="rId8"/>
                <a:stretch>
                  <a:fillRect r="-191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262C33D8-ED49-45AE-8605-F6CE0DCB24B5}"/>
              </a:ext>
            </a:extLst>
          </p:cNvPr>
          <p:cNvSpPr/>
          <p:nvPr/>
        </p:nvSpPr>
        <p:spPr>
          <a:xfrm>
            <a:off x="385060" y="5584842"/>
            <a:ext cx="1377300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变形为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CA03989-C20F-4D5D-BCF5-2F496FB25927}"/>
                  </a:ext>
                </a:extLst>
              </p:cNvPr>
              <p:cNvSpPr/>
              <p:nvPr/>
            </p:nvSpPr>
            <p:spPr>
              <a:xfrm>
                <a:off x="1762360" y="4515395"/>
                <a:ext cx="2600007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CA03989-C20F-4D5D-BCF5-2F496FB25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60" y="4515395"/>
                <a:ext cx="260000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3593D0F-A951-4D9C-89BA-895A09AC3B9C}"/>
                  </a:ext>
                </a:extLst>
              </p:cNvPr>
              <p:cNvSpPr/>
              <p:nvPr/>
            </p:nvSpPr>
            <p:spPr>
              <a:xfrm>
                <a:off x="4234261" y="4330448"/>
                <a:ext cx="2273635" cy="77194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𝑦</m:t>
                    </m:r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f>
                      <m:f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3593D0F-A951-4D9C-89BA-895A09AC3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261" y="4330448"/>
                <a:ext cx="2273635" cy="7719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399CAED-A4B8-403C-A3CD-A84D0A3D046E}"/>
                  </a:ext>
                </a:extLst>
              </p:cNvPr>
              <p:cNvSpPr/>
              <p:nvPr/>
            </p:nvSpPr>
            <p:spPr>
              <a:xfrm>
                <a:off x="1720057" y="5205059"/>
                <a:ext cx="2749022" cy="134838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zh-CN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399CAED-A4B8-403C-A3CD-A84D0A3D0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057" y="5205059"/>
                <a:ext cx="2749022" cy="13483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802B441F-37F2-4F88-8732-8482596447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98" y="5102391"/>
            <a:ext cx="2896257" cy="161031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C63153EC-57C4-4DFB-8738-3677A8044381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A56BBB-655E-458C-B020-E717546440E8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762D3E-C652-457E-A6F1-7C2AD75549A7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F53FC28-3C41-4EF8-B7D7-33CE99CD830B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83692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9" grpId="0"/>
      <p:bldP spid="33" grpId="0" animBg="1"/>
      <p:bldP spid="39" grpId="0"/>
      <p:bldP spid="40" grpId="0"/>
      <p:bldP spid="42" grpId="0"/>
      <p:bldP spid="43" grpId="0"/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0A8408C-B5BA-46E2-BDEA-C822521BEFE9}"/>
              </a:ext>
            </a:extLst>
          </p:cNvPr>
          <p:cNvSpPr txBox="1"/>
          <p:nvPr/>
        </p:nvSpPr>
        <p:spPr>
          <a:xfrm>
            <a:off x="0" y="475029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）椭球面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547D90-266D-4E26-8FC9-69A987197AAE}"/>
                  </a:ext>
                </a:extLst>
              </p:cNvPr>
              <p:cNvSpPr/>
              <p:nvPr/>
            </p:nvSpPr>
            <p:spPr>
              <a:xfrm>
                <a:off x="161365" y="1343642"/>
                <a:ext cx="2530565" cy="83362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547D90-266D-4E26-8FC9-69A987197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5" y="1343642"/>
                <a:ext cx="2530565" cy="833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38C7B26-2330-4F37-84B9-1A80C1E1BF82}"/>
                  </a:ext>
                </a:extLst>
              </p:cNvPr>
              <p:cNvSpPr/>
              <p:nvPr/>
            </p:nvSpPr>
            <p:spPr>
              <a:xfrm>
                <a:off x="161365" y="2657819"/>
                <a:ext cx="47183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ea typeface="思源黑体 CN Regular" panose="020B050000000000000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>
                    <a:ea typeface="思源黑体 CN Regular" panose="020B0500000000000000"/>
                  </a:rPr>
                  <a:t> 时，椭球面成为球面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38C7B26-2330-4F37-84B9-1A80C1E1B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5" y="2657819"/>
                <a:ext cx="4718343" cy="461665"/>
              </a:xfrm>
              <a:prstGeom prst="rect">
                <a:avLst/>
              </a:prstGeom>
              <a:blipFill>
                <a:blip r:embed="rId4"/>
                <a:stretch>
                  <a:fillRect l="-1938" t="-10526" r="-116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C6C8F98-9F0A-49D2-8219-E93934CCC2FF}"/>
                  </a:ext>
                </a:extLst>
              </p:cNvPr>
              <p:cNvSpPr/>
              <p:nvPr/>
            </p:nvSpPr>
            <p:spPr>
              <a:xfrm>
                <a:off x="185076" y="3485849"/>
                <a:ext cx="2682273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C6C8F98-9F0A-49D2-8219-E93934CCC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76" y="3485849"/>
                <a:ext cx="2682273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E539498A-9C24-453A-BBE2-045B31B301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604"/>
          <a:stretch>
            <a:fillRect/>
          </a:stretch>
        </p:blipFill>
        <p:spPr>
          <a:xfrm>
            <a:off x="4106423" y="2627159"/>
            <a:ext cx="2585778" cy="23115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53350A4-1A69-4748-8379-F24CE099F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1" y="1118849"/>
            <a:ext cx="2000529" cy="2953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737E90C-F432-4854-BB5B-45A434408CD3}"/>
                  </a:ext>
                </a:extLst>
              </p:cNvPr>
              <p:cNvSpPr/>
              <p:nvPr/>
            </p:nvSpPr>
            <p:spPr>
              <a:xfrm>
                <a:off x="174482" y="4270924"/>
                <a:ext cx="357020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与</m:t>
                    </m:r>
                  </m:oMath>
                </a14:m>
                <a:r>
                  <a:rPr lang="zh-CN" altLang="en-US" sz="2400" dirty="0"/>
                  <a:t>坐标面的交线为椭圆：</a:t>
                </a: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737E90C-F432-4854-BB5B-45A434408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2" y="4270924"/>
                <a:ext cx="3570208" cy="461665"/>
              </a:xfrm>
              <a:prstGeom prst="rect">
                <a:avLst/>
              </a:prstGeom>
              <a:blipFill>
                <a:blip r:embed="rId8"/>
                <a:stretch>
                  <a:fillRect l="-1538" t="-9333" r="-1709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6FB2DA9-FF0F-402A-BB24-9059FA17DCDE}"/>
                  </a:ext>
                </a:extLst>
              </p:cNvPr>
              <p:cNvSpPr/>
              <p:nvPr/>
            </p:nvSpPr>
            <p:spPr>
              <a:xfrm>
                <a:off x="174482" y="5066575"/>
                <a:ext cx="2040879" cy="127143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6FB2DA9-FF0F-402A-BB24-9059FA17D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2" y="5066575"/>
                <a:ext cx="2040879" cy="12714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E75E706-637F-4671-936C-4FC265E8C3D3}"/>
                  </a:ext>
                </a:extLst>
              </p:cNvPr>
              <p:cNvSpPr/>
              <p:nvPr/>
            </p:nvSpPr>
            <p:spPr>
              <a:xfrm>
                <a:off x="2746694" y="5066575"/>
                <a:ext cx="2024657" cy="127143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FE75E706-637F-4671-936C-4FC265E8C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94" y="5066575"/>
                <a:ext cx="2024657" cy="1271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C25283B-A6D4-4F17-9969-F205E8184382}"/>
                  </a:ext>
                </a:extLst>
              </p:cNvPr>
              <p:cNvSpPr/>
              <p:nvPr/>
            </p:nvSpPr>
            <p:spPr>
              <a:xfrm>
                <a:off x="5458116" y="5066575"/>
                <a:ext cx="2034018" cy="145988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zh-CN" alt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C25283B-A6D4-4F17-9969-F205E8184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116" y="5066575"/>
                <a:ext cx="2034018" cy="1459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4D51A062-308C-4871-9822-2D6D338BF548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AA6F17D-F733-4882-802C-FFE5665B9489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4A3263-3BAF-4545-9F12-5C0911AB10B6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16E93C-190D-484B-9026-D99C91C7B3BD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7492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24" grpId="0"/>
      <p:bldP spid="26" grpId="0" animBg="1"/>
      <p:bldP spid="35" grpId="0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547D90-266D-4E26-8FC9-69A987197AAE}"/>
                  </a:ext>
                </a:extLst>
              </p:cNvPr>
              <p:cNvSpPr/>
              <p:nvPr/>
            </p:nvSpPr>
            <p:spPr>
              <a:xfrm>
                <a:off x="13538" y="460559"/>
                <a:ext cx="2147383" cy="71006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547D90-266D-4E26-8FC9-69A987197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" y="460559"/>
                <a:ext cx="2147383" cy="710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566B9D2-A325-435B-8F0E-A15A9E826DD1}"/>
                  </a:ext>
                </a:extLst>
              </p:cNvPr>
              <p:cNvSpPr/>
              <p:nvPr/>
            </p:nvSpPr>
            <p:spPr>
              <a:xfrm>
                <a:off x="141778" y="1202558"/>
                <a:ext cx="1999265" cy="5900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1</a:t>
                </a:r>
                <a:r>
                  <a:rPr lang="zh-CN" altLang="en-US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）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截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痕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法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566B9D2-A325-435B-8F0E-A15A9E826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78" y="1202558"/>
                <a:ext cx="1999265" cy="590098"/>
              </a:xfrm>
              <a:prstGeom prst="rect">
                <a:avLst/>
              </a:prstGeom>
              <a:blipFill>
                <a:blip r:embed="rId4"/>
                <a:stretch>
                  <a:fillRect r="-2134" b="-23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31EC9231-8BFE-448F-8B68-5AB7DD4B09D4}"/>
              </a:ext>
            </a:extLst>
          </p:cNvPr>
          <p:cNvSpPr/>
          <p:nvPr/>
        </p:nvSpPr>
        <p:spPr>
          <a:xfrm>
            <a:off x="2356988" y="1238454"/>
            <a:ext cx="761747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令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34B268-5456-4584-B8B2-BD32C9820237}"/>
              </a:ext>
            </a:extLst>
          </p:cNvPr>
          <p:cNvSpPr/>
          <p:nvPr/>
        </p:nvSpPr>
        <p:spPr>
          <a:xfrm>
            <a:off x="184010" y="2118261"/>
            <a:ext cx="1377300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ea typeface="思源黑体 CN Regular" panose="020B0500000000000000" pitchFamily="34" charset="-122"/>
              </a:rPr>
              <a:t>截痕为</a:t>
            </a:r>
            <a:endParaRPr lang="zh-CN" altLang="en-US" sz="2400" dirty="0">
              <a:solidFill>
                <a:prstClr val="black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3F34229-1F15-47E7-BAC7-48E89F72FE10}"/>
                  </a:ext>
                </a:extLst>
              </p:cNvPr>
              <p:cNvSpPr/>
              <p:nvPr/>
            </p:nvSpPr>
            <p:spPr>
              <a:xfrm>
                <a:off x="1468479" y="1934876"/>
                <a:ext cx="4075795" cy="147976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zh-CN" alt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3F34229-1F15-47E7-BAC7-48E89F72F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79" y="1934876"/>
                <a:ext cx="4075795" cy="1479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0DAE435-CF17-47C0-BC8D-F789490060B7}"/>
                  </a:ext>
                </a:extLst>
              </p:cNvPr>
              <p:cNvSpPr/>
              <p:nvPr/>
            </p:nvSpPr>
            <p:spPr>
              <a:xfrm>
                <a:off x="3118735" y="1261176"/>
                <a:ext cx="2365071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思源黑体 CN Regular" panose="020B0500000000000000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&lt;</m:t>
                          </m:r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0DAE435-CF17-47C0-BC8D-F78949006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735" y="1261176"/>
                <a:ext cx="236507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95F018A-4320-4655-9B62-9E003F720C70}"/>
                  </a:ext>
                </a:extLst>
              </p:cNvPr>
              <p:cNvSpPr/>
              <p:nvPr/>
            </p:nvSpPr>
            <p:spPr>
              <a:xfrm>
                <a:off x="184010" y="3310766"/>
                <a:ext cx="1999265" cy="5900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2</a:t>
                </a:r>
                <a:r>
                  <a:rPr lang="zh-CN" altLang="en-US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）</a:t>
                </a:r>
                <a:r>
                  <a:rPr lang="en-US" altLang="zh-CN" sz="240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 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伸缩法</m:t>
                    </m:r>
                  </m:oMath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95F018A-4320-4655-9B62-9E003F72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0" y="3310766"/>
                <a:ext cx="1999265" cy="590098"/>
              </a:xfrm>
              <a:prstGeom prst="rect">
                <a:avLst/>
              </a:prstGeom>
              <a:blipFill>
                <a:blip r:embed="rId7"/>
                <a:stretch>
                  <a:fillRect r="-2134" b="-23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FBD75956-F9DD-41AA-AADB-0308334B9C0A}"/>
              </a:ext>
            </a:extLst>
          </p:cNvPr>
          <p:cNvSpPr/>
          <p:nvPr/>
        </p:nvSpPr>
        <p:spPr>
          <a:xfrm>
            <a:off x="674799" y="3875965"/>
            <a:ext cx="1377300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indent="266700" algn="ctr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在球面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BCF4FC-1DAF-4993-A55B-5782DB41A535}"/>
                  </a:ext>
                </a:extLst>
              </p:cNvPr>
              <p:cNvSpPr/>
              <p:nvPr/>
            </p:nvSpPr>
            <p:spPr>
              <a:xfrm>
                <a:off x="2052099" y="3917945"/>
                <a:ext cx="2666243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BCF4FC-1DAF-4993-A55B-5782DB41A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99" y="3917945"/>
                <a:ext cx="266624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EE9C11F-0C1A-449A-BEA6-CE4CEEDA1EE1}"/>
                  </a:ext>
                </a:extLst>
              </p:cNvPr>
              <p:cNvSpPr/>
              <p:nvPr/>
            </p:nvSpPr>
            <p:spPr>
              <a:xfrm>
                <a:off x="4234643" y="3767015"/>
                <a:ext cx="4909356" cy="82375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沿</a:t>
                </a:r>
                <a:r>
                  <a:rPr lang="en-US" altLang="zh-CN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𝑦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轴放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大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倍，成为旋转椭球面</a:t>
                </a: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EE9C11F-0C1A-449A-BEA6-CE4CEEDA1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43" y="3767015"/>
                <a:ext cx="4909356" cy="823752"/>
              </a:xfrm>
              <a:prstGeom prst="rect">
                <a:avLst/>
              </a:prstGeom>
              <a:blipFill>
                <a:blip r:embed="rId9"/>
                <a:stretch>
                  <a:fillRect r="-1366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7F0CDEA-FAFC-423F-9D8F-E14767892126}"/>
                  </a:ext>
                </a:extLst>
              </p:cNvPr>
              <p:cNvSpPr/>
              <p:nvPr/>
            </p:nvSpPr>
            <p:spPr>
              <a:xfrm>
                <a:off x="487215" y="4506761"/>
                <a:ext cx="3129768" cy="11505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思源黑体 CN Regular" panose="020B0500000000000000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𝑎𝑦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77F0CDEA-FAFC-423F-9D8F-E14767892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5" y="4506761"/>
                <a:ext cx="3129768" cy="11505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4101102-19A8-4755-960F-B4D4B4D20C78}"/>
                  </a:ext>
                </a:extLst>
              </p:cNvPr>
              <p:cNvSpPr/>
              <p:nvPr/>
            </p:nvSpPr>
            <p:spPr>
              <a:xfrm>
                <a:off x="3158840" y="4767120"/>
                <a:ext cx="3953968" cy="7719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:r>
                  <a:rPr lang="zh-CN" altLang="en-US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，再沿</a:t>
                </a:r>
                <a:r>
                  <a:rPr lang="en-US" altLang="zh-CN" sz="2400" b="0" dirty="0">
                    <a:solidFill>
                      <a:prstClr val="black"/>
                    </a:solidFill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z</m:t>
                    </m:r>
                    <m:r>
                      <a:rPr lang="zh-CN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轴放</m:t>
                    </m:r>
                    <m:r>
                      <a:rPr lang="zh-CN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</a:rPr>
                      <m:t>大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倍，成为</a:t>
                </a: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4101102-19A8-4755-960F-B4D4B4D20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40" y="4767120"/>
                <a:ext cx="3953968" cy="771943"/>
              </a:xfrm>
              <a:prstGeom prst="rect">
                <a:avLst/>
              </a:prstGeom>
              <a:blipFill>
                <a:blip r:embed="rId11"/>
                <a:stretch>
                  <a:fillRect r="-1849" b="-7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090C49D-6335-43EC-825C-B6AF31EA8F42}"/>
                  </a:ext>
                </a:extLst>
              </p:cNvPr>
              <p:cNvSpPr/>
              <p:nvPr/>
            </p:nvSpPr>
            <p:spPr>
              <a:xfrm>
                <a:off x="3772331" y="5512742"/>
                <a:ext cx="3593291" cy="11508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lvl="0" indent="266700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思源黑体 CN Regular" panose="020B0500000000000000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𝑎𝑦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思源黑体 CN Regular" panose="020B0500000000000000" pitchFamily="34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𝑎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思源黑体 CN Regular" panose="020B0500000000000000" pitchFamily="34" charset="-122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思源黑体 CN Regular" panose="020B0500000000000000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思源黑体 CN Regular" panose="020B0500000000000000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090C49D-6335-43EC-825C-B6AF31EA8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31" y="5512742"/>
                <a:ext cx="3593291" cy="11508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546" name="Picture 2" descr="https://iknow-pic.cdn.bcebos.com/7aec54e736d12f2e8a9bd3b548c2d5628435684c?x-bce-process=image%2Fresize%2Cm_lfit%2Cw_600%2Ch_800%2Climit_1%2Fquality%2Cq_85%2Fformat%2Cf_auto">
            <a:extLst>
              <a:ext uri="{FF2B5EF4-FFF2-40B4-BE49-F238E27FC236}">
                <a16:creationId xmlns:a16="http://schemas.microsoft.com/office/drawing/2014/main" id="{AF0D60A6-DA8E-41E0-B89A-280E5B08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53" y="773063"/>
            <a:ext cx="2700837" cy="25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D23FDC8F-9DC3-4FE5-AF3A-37611470424D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0F44D56-CB30-48AA-A45C-C29547DC7CB1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D04735C-B0F6-4032-9840-F804A4C35399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812C8E-CB90-4052-B5A4-B42638DFD0FE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0127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animBg="1"/>
      <p:bldP spid="30" grpId="0"/>
      <p:bldP spid="31" grpId="0"/>
      <p:bldP spid="32" grpId="0" animBg="1"/>
      <p:bldP spid="39" grpId="0"/>
      <p:bldP spid="45" grpId="0"/>
      <p:bldP spid="46" grpId="0"/>
      <p:bldP spid="47" grpId="0"/>
      <p:bldP spid="48" grpId="0"/>
      <p:bldP spid="49" grpId="0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CDCA47-41DB-463F-82D4-D603F8D432E3}"/>
              </a:ext>
            </a:extLst>
          </p:cNvPr>
          <p:cNvSpPr/>
          <p:nvPr/>
        </p:nvSpPr>
        <p:spPr>
          <a:xfrm>
            <a:off x="-12150" y="668467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70A7BA43-3737-4F7F-92B8-6915551A0235}"/>
              </a:ext>
            </a:extLst>
          </p:cNvPr>
          <p:cNvSpPr txBox="1"/>
          <p:nvPr/>
        </p:nvSpPr>
        <p:spPr>
          <a:xfrm>
            <a:off x="794563" y="661165"/>
            <a:ext cx="6436553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曲面和曲线在我们生活中无处不在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4841A4-222A-4A6C-8376-A9676183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877"/>
            <a:ext cx="3352800" cy="25630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6B94D0-61EC-4695-B211-24CD5927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40" y="1181100"/>
            <a:ext cx="4687519" cy="25927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5534F5-D2D4-4430-9705-D734EC70A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10"/>
            <a:ext cx="3386062" cy="20713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49266F-1287-4E71-B855-A662F20EE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2" y="3773884"/>
            <a:ext cx="2865918" cy="227034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DF98AC4-9B14-4878-A241-8CBBFBBC2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40" y="3814980"/>
            <a:ext cx="2829843" cy="296154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B57218B-2CDC-4BC8-ABF7-5C39B19DD556}"/>
              </a:ext>
            </a:extLst>
          </p:cNvPr>
          <p:cNvSpPr/>
          <p:nvPr/>
        </p:nvSpPr>
        <p:spPr>
          <a:xfrm>
            <a:off x="4758123" y="68459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C60F7F-6D94-49A2-AEF1-5A3208629DCE}"/>
              </a:ext>
            </a:extLst>
          </p:cNvPr>
          <p:cNvSpPr/>
          <p:nvPr/>
        </p:nvSpPr>
        <p:spPr>
          <a:xfrm>
            <a:off x="4755486" y="63495"/>
            <a:ext cx="2816736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B02608-33D7-4842-B92F-3C2CAE1D3716}"/>
              </a:ext>
            </a:extLst>
          </p:cNvPr>
          <p:cNvSpPr/>
          <p:nvPr/>
        </p:nvSpPr>
        <p:spPr>
          <a:xfrm>
            <a:off x="7585973" y="77960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1D0F25-AB93-430B-B0E7-EB6FB7B8D018}"/>
              </a:ext>
            </a:extLst>
          </p:cNvPr>
          <p:cNvSpPr/>
          <p:nvPr/>
        </p:nvSpPr>
        <p:spPr>
          <a:xfrm>
            <a:off x="7585974" y="68459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8778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7ED6054-F580-4450-A4BB-1D9047D702C7}"/>
              </a:ext>
            </a:extLst>
          </p:cNvPr>
          <p:cNvSpPr/>
          <p:nvPr/>
        </p:nvSpPr>
        <p:spPr>
          <a:xfrm>
            <a:off x="13538" y="66032"/>
            <a:ext cx="212034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二次曲面   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20358849-CFE8-47F2-A556-00FFB354B201}"/>
              </a:ext>
            </a:extLst>
          </p:cNvPr>
          <p:cNvSpPr txBox="1"/>
          <p:nvPr/>
        </p:nvSpPr>
        <p:spPr>
          <a:xfrm>
            <a:off x="0" y="475029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）双曲面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607871-A6E8-44C7-BA30-1A03B419627B}"/>
              </a:ext>
            </a:extLst>
          </p:cNvPr>
          <p:cNvSpPr/>
          <p:nvPr/>
        </p:nvSpPr>
        <p:spPr>
          <a:xfrm>
            <a:off x="207316" y="1249760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 </a:t>
            </a:r>
            <a:r>
              <a:rPr lang="en-US" altLang="zh-CN" sz="2400" b="1" dirty="0">
                <a:ea typeface="思源黑体 CN Regular" panose="020B0500000000000000" pitchFamily="34" charset="-122"/>
              </a:rPr>
              <a:t>1)</a:t>
            </a:r>
            <a:r>
              <a:rPr lang="zh-CN" altLang="en-US" sz="2400" b="1" dirty="0">
                <a:ea typeface="思源黑体 CN Regular" panose="020B0500000000000000" pitchFamily="34" charset="-122"/>
              </a:rPr>
              <a:t>单叶双曲面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A74664-2CBC-45A5-9343-5EED5CADEC0F}"/>
                  </a:ext>
                </a:extLst>
              </p:cNvPr>
              <p:cNvSpPr/>
              <p:nvPr/>
            </p:nvSpPr>
            <p:spPr>
              <a:xfrm>
                <a:off x="477697" y="1930521"/>
                <a:ext cx="2664896" cy="8429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1A74664-2CBC-45A5-9343-5EED5CADE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7" y="1930521"/>
                <a:ext cx="2664896" cy="842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B5A06F-1417-4393-A403-AB1B3A9D7A69}"/>
              </a:ext>
            </a:extLst>
          </p:cNvPr>
          <p:cNvSpPr/>
          <p:nvPr/>
        </p:nvSpPr>
        <p:spPr>
          <a:xfrm>
            <a:off x="223827" y="3275915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思源黑体 CN Regular" panose="020B0500000000000000" pitchFamily="34" charset="-122"/>
              </a:rPr>
              <a:t>2) </a:t>
            </a:r>
            <a:r>
              <a:rPr lang="zh-CN" altLang="en-US" sz="2400" b="1" dirty="0">
                <a:ea typeface="思源黑体 CN Regular" panose="020B0500000000000000" pitchFamily="34" charset="-122"/>
              </a:rPr>
              <a:t>双叶双曲面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885903-D09D-463A-A273-83C3B1F35478}"/>
                  </a:ext>
                </a:extLst>
              </p:cNvPr>
              <p:cNvSpPr/>
              <p:nvPr/>
            </p:nvSpPr>
            <p:spPr>
              <a:xfrm>
                <a:off x="483433" y="3973700"/>
                <a:ext cx="3147400" cy="8429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 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D885903-D09D-463A-A273-83C3B1F35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33" y="3973700"/>
                <a:ext cx="3147400" cy="842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7867">
            <a:extLst>
              <a:ext uri="{FF2B5EF4-FFF2-40B4-BE49-F238E27FC236}">
                <a16:creationId xmlns:a16="http://schemas.microsoft.com/office/drawing/2014/main" id="{D3B50C31-D358-4878-A94A-E3554B3DD96E}"/>
              </a:ext>
            </a:extLst>
          </p:cNvPr>
          <p:cNvGrpSpPr/>
          <p:nvPr/>
        </p:nvGrpSpPr>
        <p:grpSpPr bwMode="auto">
          <a:xfrm>
            <a:off x="4559997" y="191511"/>
            <a:ext cx="2176008" cy="2386843"/>
            <a:chOff x="7934" y="3370"/>
            <a:chExt cx="2382" cy="2946"/>
          </a:xfrm>
        </p:grpSpPr>
        <p:grpSp>
          <p:nvGrpSpPr>
            <p:cNvPr id="38" name="Group 7868">
              <a:extLst>
                <a:ext uri="{FF2B5EF4-FFF2-40B4-BE49-F238E27FC236}">
                  <a16:creationId xmlns:a16="http://schemas.microsoft.com/office/drawing/2014/main" id="{23ADB96D-D06C-4B07-94A1-507305354497}"/>
                </a:ext>
              </a:extLst>
            </p:cNvPr>
            <p:cNvGrpSpPr/>
            <p:nvPr/>
          </p:nvGrpSpPr>
          <p:grpSpPr bwMode="auto">
            <a:xfrm>
              <a:off x="8108" y="3370"/>
              <a:ext cx="2208" cy="2946"/>
              <a:chOff x="2362" y="7001"/>
              <a:chExt cx="2512" cy="3242"/>
            </a:xfrm>
          </p:grpSpPr>
          <p:grpSp>
            <p:nvGrpSpPr>
              <p:cNvPr id="41" name="Group 7869">
                <a:extLst>
                  <a:ext uri="{FF2B5EF4-FFF2-40B4-BE49-F238E27FC236}">
                    <a16:creationId xmlns:a16="http://schemas.microsoft.com/office/drawing/2014/main" id="{142153E5-779A-4486-9A66-2EABEDDB7898}"/>
                  </a:ext>
                </a:extLst>
              </p:cNvPr>
              <p:cNvGrpSpPr/>
              <p:nvPr/>
            </p:nvGrpSpPr>
            <p:grpSpPr bwMode="auto">
              <a:xfrm>
                <a:off x="2362" y="7184"/>
                <a:ext cx="2512" cy="3059"/>
                <a:chOff x="576" y="1152"/>
                <a:chExt cx="2440" cy="2976"/>
              </a:xfrm>
            </p:grpSpPr>
            <p:sp>
              <p:nvSpPr>
                <p:cNvPr id="43" name="Oval 7870">
                  <a:extLst>
                    <a:ext uri="{FF2B5EF4-FFF2-40B4-BE49-F238E27FC236}">
                      <a16:creationId xmlns:a16="http://schemas.microsoft.com/office/drawing/2014/main" id="{726299AD-E928-4940-984B-897E07272B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" y="1392"/>
                  <a:ext cx="1632" cy="720"/>
                </a:xfrm>
                <a:prstGeom prst="ellips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51" name="Oval 7871">
                  <a:extLst>
                    <a:ext uri="{FF2B5EF4-FFF2-40B4-BE49-F238E27FC236}">
                      <a16:creationId xmlns:a16="http://schemas.microsoft.com/office/drawing/2014/main" id="{ED66CACB-42AF-4311-8CFA-1436F2587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6611">
                  <a:off x="864" y="3408"/>
                  <a:ext cx="1632" cy="720"/>
                </a:xfrm>
                <a:prstGeom prst="ellips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52" name="Oval 7872">
                  <a:extLst>
                    <a:ext uri="{FF2B5EF4-FFF2-40B4-BE49-F238E27FC236}">
                      <a16:creationId xmlns:a16="http://schemas.microsoft.com/office/drawing/2014/main" id="{E561B43A-9867-4907-9490-060D7D3C1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448"/>
                  <a:ext cx="1248" cy="624"/>
                </a:xfrm>
                <a:prstGeom prst="ellips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53" name="Freeform 7873">
                  <a:extLst>
                    <a:ext uri="{FF2B5EF4-FFF2-40B4-BE49-F238E27FC236}">
                      <a16:creationId xmlns:a16="http://schemas.microsoft.com/office/drawing/2014/main" id="{318784B4-6E45-4F99-8F8A-5BB462921923}"/>
                    </a:ext>
                  </a:extLst>
                </p:cNvPr>
                <p:cNvSpPr/>
                <p:nvPr/>
              </p:nvSpPr>
              <p:spPr bwMode="auto">
                <a:xfrm>
                  <a:off x="864" y="1728"/>
                  <a:ext cx="192" cy="2016"/>
                </a:xfrm>
                <a:custGeom>
                  <a:avLst/>
                  <a:gdLst>
                    <a:gd name="T0" fmla="*/ 0 w 192"/>
                    <a:gd name="T1" fmla="*/ 0 h 2016"/>
                    <a:gd name="T2" fmla="*/ 192 w 192"/>
                    <a:gd name="T3" fmla="*/ 1056 h 2016"/>
                    <a:gd name="T4" fmla="*/ 0 w 192"/>
                    <a:gd name="T5" fmla="*/ 2016 h 2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2" h="2016">
                      <a:moveTo>
                        <a:pt x="0" y="0"/>
                      </a:moveTo>
                      <a:cubicBezTo>
                        <a:pt x="96" y="360"/>
                        <a:pt x="192" y="720"/>
                        <a:pt x="192" y="1056"/>
                      </a:cubicBezTo>
                      <a:cubicBezTo>
                        <a:pt x="192" y="1392"/>
                        <a:pt x="32" y="1856"/>
                        <a:pt x="0" y="2016"/>
                      </a:cubicBezTo>
                    </a:path>
                  </a:pathLst>
                </a:custGeom>
                <a:noFill/>
                <a:ln w="38100" cmpd="sng">
                  <a:solidFill>
                    <a:srgbClr val="C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54" name="Freeform 7874">
                  <a:extLst>
                    <a:ext uri="{FF2B5EF4-FFF2-40B4-BE49-F238E27FC236}">
                      <a16:creationId xmlns:a16="http://schemas.microsoft.com/office/drawing/2014/main" id="{35EC68CE-D761-476B-866F-31C54536C9DD}"/>
                    </a:ext>
                  </a:extLst>
                </p:cNvPr>
                <p:cNvSpPr/>
                <p:nvPr/>
              </p:nvSpPr>
              <p:spPr bwMode="auto">
                <a:xfrm>
                  <a:off x="1152" y="2064"/>
                  <a:ext cx="208" cy="1968"/>
                </a:xfrm>
                <a:custGeom>
                  <a:avLst/>
                  <a:gdLst>
                    <a:gd name="T0" fmla="*/ 96 w 208"/>
                    <a:gd name="T1" fmla="*/ 0 h 1968"/>
                    <a:gd name="T2" fmla="*/ 192 w 208"/>
                    <a:gd name="T3" fmla="*/ 960 h 1968"/>
                    <a:gd name="T4" fmla="*/ 0 w 208"/>
                    <a:gd name="T5" fmla="*/ 1968 h 1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8" h="1968">
                      <a:moveTo>
                        <a:pt x="96" y="0"/>
                      </a:moveTo>
                      <a:cubicBezTo>
                        <a:pt x="152" y="316"/>
                        <a:pt x="208" y="632"/>
                        <a:pt x="192" y="960"/>
                      </a:cubicBezTo>
                      <a:cubicBezTo>
                        <a:pt x="176" y="1288"/>
                        <a:pt x="32" y="1800"/>
                        <a:pt x="0" y="1968"/>
                      </a:cubicBezTo>
                    </a:path>
                  </a:pathLst>
                </a:custGeom>
                <a:noFill/>
                <a:ln w="12700" cmpd="sng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55" name="Line 7875">
                  <a:extLst>
                    <a:ext uri="{FF2B5EF4-FFF2-40B4-BE49-F238E27FC236}">
                      <a16:creationId xmlns:a16="http://schemas.microsoft.com/office/drawing/2014/main" id="{E1F652A4-F2BC-499F-8040-FC295FF485F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21905468">
                  <a:off x="912" y="3696"/>
                  <a:ext cx="1583" cy="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6" name="Line 7876">
                  <a:extLst>
                    <a:ext uri="{FF2B5EF4-FFF2-40B4-BE49-F238E27FC236}">
                      <a16:creationId xmlns:a16="http://schemas.microsoft.com/office/drawing/2014/main" id="{6743475C-ED20-440A-AD07-AD23C7496DD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408637">
                  <a:off x="910" y="1729"/>
                  <a:ext cx="1585" cy="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" name="Freeform 7877">
                  <a:extLst>
                    <a:ext uri="{FF2B5EF4-FFF2-40B4-BE49-F238E27FC236}">
                      <a16:creationId xmlns:a16="http://schemas.microsoft.com/office/drawing/2014/main" id="{E1492F7F-04AA-45FE-84D3-D8C7D70B7182}"/>
                    </a:ext>
                  </a:extLst>
                </p:cNvPr>
                <p:cNvSpPr/>
                <p:nvPr/>
              </p:nvSpPr>
              <p:spPr bwMode="auto">
                <a:xfrm>
                  <a:off x="1248" y="1422"/>
                  <a:ext cx="771" cy="642"/>
                </a:xfrm>
                <a:custGeom>
                  <a:avLst/>
                  <a:gdLst>
                    <a:gd name="T0" fmla="*/ 0 w 771"/>
                    <a:gd name="T1" fmla="*/ 642 h 642"/>
                    <a:gd name="T2" fmla="*/ 771 w 771"/>
                    <a:gd name="T3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71" h="642">
                      <a:moveTo>
                        <a:pt x="0" y="642"/>
                      </a:moveTo>
                      <a:lnTo>
                        <a:pt x="771" y="0"/>
                      </a:lnTo>
                    </a:path>
                  </a:pathLst>
                </a:custGeom>
                <a:noFill/>
                <a:ln w="6350" cmpd="sng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58" name="Line 7878">
                  <a:extLst>
                    <a:ext uri="{FF2B5EF4-FFF2-40B4-BE49-F238E27FC236}">
                      <a16:creationId xmlns:a16="http://schemas.microsoft.com/office/drawing/2014/main" id="{12E52475-1AFE-46B3-8EC3-3B6EB5ADF29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152" y="3456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9" name="Freeform 7879">
                  <a:extLst>
                    <a:ext uri="{FF2B5EF4-FFF2-40B4-BE49-F238E27FC236}">
                      <a16:creationId xmlns:a16="http://schemas.microsoft.com/office/drawing/2014/main" id="{DEC1270E-83E7-4A7F-B33B-23F2BF0D7A40}"/>
                    </a:ext>
                  </a:extLst>
                </p:cNvPr>
                <p:cNvSpPr/>
                <p:nvPr/>
              </p:nvSpPr>
              <p:spPr bwMode="auto">
                <a:xfrm>
                  <a:off x="2304" y="1809"/>
                  <a:ext cx="192" cy="2031"/>
                </a:xfrm>
                <a:custGeom>
                  <a:avLst/>
                  <a:gdLst>
                    <a:gd name="T0" fmla="*/ 189 w 192"/>
                    <a:gd name="T1" fmla="*/ 0 h 2031"/>
                    <a:gd name="T2" fmla="*/ 0 w 192"/>
                    <a:gd name="T3" fmla="*/ 975 h 2031"/>
                    <a:gd name="T4" fmla="*/ 192 w 192"/>
                    <a:gd name="T5" fmla="*/ 2031 h 2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2" h="2031">
                      <a:moveTo>
                        <a:pt x="189" y="0"/>
                      </a:moveTo>
                      <a:cubicBezTo>
                        <a:pt x="158" y="162"/>
                        <a:pt x="0" y="637"/>
                        <a:pt x="0" y="975"/>
                      </a:cubicBezTo>
                      <a:cubicBezTo>
                        <a:pt x="0" y="1313"/>
                        <a:pt x="160" y="1855"/>
                        <a:pt x="192" y="2031"/>
                      </a:cubicBezTo>
                    </a:path>
                  </a:pathLst>
                </a:custGeom>
                <a:noFill/>
                <a:ln w="38100" cmpd="sng">
                  <a:solidFill>
                    <a:srgbClr val="C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60" name="Line 7880">
                  <a:extLst>
                    <a:ext uri="{FF2B5EF4-FFF2-40B4-BE49-F238E27FC236}">
                      <a16:creationId xmlns:a16="http://schemas.microsoft.com/office/drawing/2014/main" id="{C28DAC9E-F34B-4037-A0AC-A0C5677DE48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056" y="2736"/>
                  <a:ext cx="1248" cy="4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1" name="Line 7881">
                  <a:extLst>
                    <a:ext uri="{FF2B5EF4-FFF2-40B4-BE49-F238E27FC236}">
                      <a16:creationId xmlns:a16="http://schemas.microsoft.com/office/drawing/2014/main" id="{6D749ADC-9922-4063-97E4-4F47A3BAA9C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344" y="2415"/>
                  <a:ext cx="720" cy="6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2" name="Freeform 7882">
                  <a:extLst>
                    <a:ext uri="{FF2B5EF4-FFF2-40B4-BE49-F238E27FC236}">
                      <a16:creationId xmlns:a16="http://schemas.microsoft.com/office/drawing/2014/main" id="{A699E957-0127-4571-9B32-9DEC4FBC9591}"/>
                    </a:ext>
                  </a:extLst>
                </p:cNvPr>
                <p:cNvSpPr/>
                <p:nvPr/>
              </p:nvSpPr>
              <p:spPr bwMode="auto">
                <a:xfrm>
                  <a:off x="1968" y="1440"/>
                  <a:ext cx="48" cy="2016"/>
                </a:xfrm>
                <a:custGeom>
                  <a:avLst/>
                  <a:gdLst>
                    <a:gd name="T0" fmla="*/ 48 w 48"/>
                    <a:gd name="T1" fmla="*/ 0 h 2016"/>
                    <a:gd name="T2" fmla="*/ 0 w 48"/>
                    <a:gd name="T3" fmla="*/ 1056 h 2016"/>
                    <a:gd name="T4" fmla="*/ 48 w 48"/>
                    <a:gd name="T5" fmla="*/ 2016 h 2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2016">
                      <a:moveTo>
                        <a:pt x="48" y="0"/>
                      </a:moveTo>
                      <a:cubicBezTo>
                        <a:pt x="24" y="360"/>
                        <a:pt x="0" y="720"/>
                        <a:pt x="0" y="1056"/>
                      </a:cubicBezTo>
                      <a:cubicBezTo>
                        <a:pt x="0" y="1392"/>
                        <a:pt x="40" y="1856"/>
                        <a:pt x="48" y="2016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0000"/>
                  </a:solidFill>
                  <a:prstDash val="dash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63" name="Line 7883">
                  <a:extLst>
                    <a:ext uri="{FF2B5EF4-FFF2-40B4-BE49-F238E27FC236}">
                      <a16:creationId xmlns:a16="http://schemas.microsoft.com/office/drawing/2014/main" id="{DB74C8B7-21AF-4B12-B62B-61184037486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816" y="3024"/>
                  <a:ext cx="528" cy="52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4" name="Line 7884">
                  <a:extLst>
                    <a:ext uri="{FF2B5EF4-FFF2-40B4-BE49-F238E27FC236}">
                      <a16:creationId xmlns:a16="http://schemas.microsoft.com/office/drawing/2014/main" id="{21B9A75B-8E90-47F2-8EA4-D0A77F398A4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304" y="2784"/>
                  <a:ext cx="432" cy="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5" name="Line 7885">
                  <a:extLst>
                    <a:ext uri="{FF2B5EF4-FFF2-40B4-BE49-F238E27FC236}">
                      <a16:creationId xmlns:a16="http://schemas.microsoft.com/office/drawing/2014/main" id="{2BC5E642-60CE-4A4A-A075-F9EAC991CE8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668" y="1680"/>
                  <a:ext cx="0" cy="240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6" name="Line 7886">
                  <a:extLst>
                    <a:ext uri="{FF2B5EF4-FFF2-40B4-BE49-F238E27FC236}">
                      <a16:creationId xmlns:a16="http://schemas.microsoft.com/office/drawing/2014/main" id="{E64E1740-D3BC-47BE-A441-16D557BADB3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1668" y="1152"/>
                  <a:ext cx="0" cy="5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tailEnd type="stealth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7" name="Freeform 7887">
                  <a:extLst>
                    <a:ext uri="{FF2B5EF4-FFF2-40B4-BE49-F238E27FC236}">
                      <a16:creationId xmlns:a16="http://schemas.microsoft.com/office/drawing/2014/main" id="{3AADD685-6E21-4632-B0D5-285E414A248C}"/>
                    </a:ext>
                  </a:extLst>
                </p:cNvPr>
                <p:cNvSpPr/>
                <p:nvPr/>
              </p:nvSpPr>
              <p:spPr bwMode="auto">
                <a:xfrm>
                  <a:off x="1083" y="1983"/>
                  <a:ext cx="504" cy="2127"/>
                </a:xfrm>
                <a:custGeom>
                  <a:avLst/>
                  <a:gdLst>
                    <a:gd name="T0" fmla="*/ 504 w 504"/>
                    <a:gd name="T1" fmla="*/ 2127 h 2127"/>
                    <a:gd name="T2" fmla="*/ 0 w 504"/>
                    <a:gd name="T3" fmla="*/ 0 h 2127"/>
                    <a:gd name="T4" fmla="*/ 0 w 504"/>
                    <a:gd name="T5" fmla="*/ 6 h 2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2127">
                      <a:moveTo>
                        <a:pt x="504" y="2127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3175" cmpd="sng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68" name="Freeform 7888">
                  <a:extLst>
                    <a:ext uri="{FF2B5EF4-FFF2-40B4-BE49-F238E27FC236}">
                      <a16:creationId xmlns:a16="http://schemas.microsoft.com/office/drawing/2014/main" id="{0D5E8C26-6ED1-449A-93DF-384A6689CE24}"/>
                    </a:ext>
                  </a:extLst>
                </p:cNvPr>
                <p:cNvSpPr/>
                <p:nvPr/>
              </p:nvSpPr>
              <p:spPr bwMode="auto">
                <a:xfrm>
                  <a:off x="960" y="2103"/>
                  <a:ext cx="819" cy="1785"/>
                </a:xfrm>
                <a:custGeom>
                  <a:avLst/>
                  <a:gdLst>
                    <a:gd name="T0" fmla="*/ 819 w 819"/>
                    <a:gd name="T1" fmla="*/ 0 h 1785"/>
                    <a:gd name="T2" fmla="*/ 0 w 819"/>
                    <a:gd name="T3" fmla="*/ 1785 h 1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19" h="1785">
                      <a:moveTo>
                        <a:pt x="819" y="0"/>
                      </a:moveTo>
                      <a:lnTo>
                        <a:pt x="0" y="1785"/>
                      </a:lnTo>
                    </a:path>
                  </a:pathLst>
                </a:custGeom>
                <a:noFill/>
                <a:ln w="3175" cmpd="sng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69" name="Freeform 7889">
                  <a:extLst>
                    <a:ext uri="{FF2B5EF4-FFF2-40B4-BE49-F238E27FC236}">
                      <a16:creationId xmlns:a16="http://schemas.microsoft.com/office/drawing/2014/main" id="{6B203841-5588-41B8-B3F3-53BF7FA5ED20}"/>
                    </a:ext>
                  </a:extLst>
                </p:cNvPr>
                <p:cNvSpPr/>
                <p:nvPr/>
              </p:nvSpPr>
              <p:spPr bwMode="auto">
                <a:xfrm>
                  <a:off x="1152" y="2016"/>
                  <a:ext cx="576" cy="688"/>
                </a:xfrm>
                <a:custGeom>
                  <a:avLst/>
                  <a:gdLst>
                    <a:gd name="T0" fmla="*/ 0 w 576"/>
                    <a:gd name="T1" fmla="*/ 0 h 688"/>
                    <a:gd name="T2" fmla="*/ 192 w 576"/>
                    <a:gd name="T3" fmla="*/ 672 h 688"/>
                    <a:gd name="T4" fmla="*/ 576 w 576"/>
                    <a:gd name="T5" fmla="*/ 96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6" h="688">
                      <a:moveTo>
                        <a:pt x="0" y="0"/>
                      </a:moveTo>
                      <a:cubicBezTo>
                        <a:pt x="48" y="328"/>
                        <a:pt x="96" y="656"/>
                        <a:pt x="192" y="672"/>
                      </a:cubicBezTo>
                      <a:cubicBezTo>
                        <a:pt x="288" y="688"/>
                        <a:pt x="512" y="192"/>
                        <a:pt x="576" y="96"/>
                      </a:cubicBezTo>
                    </a:path>
                  </a:pathLst>
                </a:custGeom>
                <a:noFill/>
                <a:ln w="12700" cmpd="sng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70" name="Line 7890">
                  <a:extLst>
                    <a:ext uri="{FF2B5EF4-FFF2-40B4-BE49-F238E27FC236}">
                      <a16:creationId xmlns:a16="http://schemas.microsoft.com/office/drawing/2014/main" id="{A6BC6C87-61A7-4131-91F4-42A974B4615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152" y="2016"/>
                  <a:ext cx="576" cy="9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71" name="Freeform 7891">
                  <a:extLst>
                    <a:ext uri="{FF2B5EF4-FFF2-40B4-BE49-F238E27FC236}">
                      <a16:creationId xmlns:a16="http://schemas.microsoft.com/office/drawing/2014/main" id="{6D4B9EE4-A20F-4E0F-8F37-7A3EED716D45}"/>
                    </a:ext>
                  </a:extLst>
                </p:cNvPr>
                <p:cNvSpPr/>
                <p:nvPr/>
              </p:nvSpPr>
              <p:spPr bwMode="auto">
                <a:xfrm>
                  <a:off x="1008" y="3428"/>
                  <a:ext cx="474" cy="679"/>
                </a:xfrm>
                <a:custGeom>
                  <a:avLst/>
                  <a:gdLst>
                    <a:gd name="T0" fmla="*/ 0 w 474"/>
                    <a:gd name="T1" fmla="*/ 508 h 679"/>
                    <a:gd name="T2" fmla="*/ 288 w 474"/>
                    <a:gd name="T3" fmla="*/ 28 h 679"/>
                    <a:gd name="T4" fmla="*/ 474 w 474"/>
                    <a:gd name="T5" fmla="*/ 679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4" h="679">
                      <a:moveTo>
                        <a:pt x="0" y="508"/>
                      </a:moveTo>
                      <a:cubicBezTo>
                        <a:pt x="104" y="252"/>
                        <a:pt x="209" y="0"/>
                        <a:pt x="288" y="28"/>
                      </a:cubicBezTo>
                      <a:cubicBezTo>
                        <a:pt x="367" y="56"/>
                        <a:pt x="435" y="544"/>
                        <a:pt x="474" y="679"/>
                      </a:cubicBezTo>
                    </a:path>
                  </a:pathLst>
                </a:custGeom>
                <a:noFill/>
                <a:ln w="12700" cmpd="sng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2" name="Freeform 7892">
                  <a:extLst>
                    <a:ext uri="{FF2B5EF4-FFF2-40B4-BE49-F238E27FC236}">
                      <a16:creationId xmlns:a16="http://schemas.microsoft.com/office/drawing/2014/main" id="{E5E11720-E9BA-4721-833A-5CE01D159254}"/>
                    </a:ext>
                  </a:extLst>
                </p:cNvPr>
                <p:cNvSpPr/>
                <p:nvPr/>
              </p:nvSpPr>
              <p:spPr bwMode="auto">
                <a:xfrm>
                  <a:off x="954" y="3885"/>
                  <a:ext cx="630" cy="225"/>
                </a:xfrm>
                <a:custGeom>
                  <a:avLst/>
                  <a:gdLst>
                    <a:gd name="T0" fmla="*/ 0 w 630"/>
                    <a:gd name="T1" fmla="*/ 0 h 225"/>
                    <a:gd name="T2" fmla="*/ 630 w 630"/>
                    <a:gd name="T3" fmla="*/ 225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30" h="225">
                      <a:moveTo>
                        <a:pt x="0" y="0"/>
                      </a:moveTo>
                      <a:lnTo>
                        <a:pt x="630" y="225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3" name="Freeform 7893">
                  <a:extLst>
                    <a:ext uri="{FF2B5EF4-FFF2-40B4-BE49-F238E27FC236}">
                      <a16:creationId xmlns:a16="http://schemas.microsoft.com/office/drawing/2014/main" id="{EB8EFCBB-6A5D-47D6-9CED-2B79DA0686F7}"/>
                    </a:ext>
                  </a:extLst>
                </p:cNvPr>
                <p:cNvSpPr/>
                <p:nvPr/>
              </p:nvSpPr>
              <p:spPr bwMode="auto">
                <a:xfrm>
                  <a:off x="1008" y="3936"/>
                  <a:ext cx="471" cy="165"/>
                </a:xfrm>
                <a:custGeom>
                  <a:avLst/>
                  <a:gdLst>
                    <a:gd name="T0" fmla="*/ 0 w 471"/>
                    <a:gd name="T1" fmla="*/ 0 h 165"/>
                    <a:gd name="T2" fmla="*/ 471 w 471"/>
                    <a:gd name="T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71" h="165">
                      <a:moveTo>
                        <a:pt x="0" y="0"/>
                      </a:moveTo>
                      <a:lnTo>
                        <a:pt x="471" y="165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4" name="Freeform 7894">
                  <a:extLst>
                    <a:ext uri="{FF2B5EF4-FFF2-40B4-BE49-F238E27FC236}">
                      <a16:creationId xmlns:a16="http://schemas.microsoft.com/office/drawing/2014/main" id="{DBCB4D30-EAED-4836-9D1F-41C8953258AD}"/>
                    </a:ext>
                  </a:extLst>
                </p:cNvPr>
                <p:cNvSpPr/>
                <p:nvPr/>
              </p:nvSpPr>
              <p:spPr bwMode="auto">
                <a:xfrm>
                  <a:off x="1077" y="1977"/>
                  <a:ext cx="708" cy="123"/>
                </a:xfrm>
                <a:custGeom>
                  <a:avLst/>
                  <a:gdLst>
                    <a:gd name="T0" fmla="*/ 0 w 708"/>
                    <a:gd name="T1" fmla="*/ 0 h 123"/>
                    <a:gd name="T2" fmla="*/ 708 w 708"/>
                    <a:gd name="T3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08" h="123">
                      <a:moveTo>
                        <a:pt x="0" y="0"/>
                      </a:moveTo>
                      <a:lnTo>
                        <a:pt x="708" y="123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5" name="Freeform 7895">
                  <a:extLst>
                    <a:ext uri="{FF2B5EF4-FFF2-40B4-BE49-F238E27FC236}">
                      <a16:creationId xmlns:a16="http://schemas.microsoft.com/office/drawing/2014/main" id="{A572895F-D2FC-47C0-A953-937DAB4A9564}"/>
                    </a:ext>
                  </a:extLst>
                </p:cNvPr>
                <p:cNvSpPr/>
                <p:nvPr/>
              </p:nvSpPr>
              <p:spPr bwMode="auto">
                <a:xfrm>
                  <a:off x="2013" y="3216"/>
                  <a:ext cx="483" cy="894"/>
                </a:xfrm>
                <a:custGeom>
                  <a:avLst/>
                  <a:gdLst>
                    <a:gd name="T0" fmla="*/ 0 w 483"/>
                    <a:gd name="T1" fmla="*/ 894 h 894"/>
                    <a:gd name="T2" fmla="*/ 195 w 483"/>
                    <a:gd name="T3" fmla="*/ 48 h 894"/>
                    <a:gd name="T4" fmla="*/ 483 w 483"/>
                    <a:gd name="T5" fmla="*/ 603 h 8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3" h="894">
                      <a:moveTo>
                        <a:pt x="0" y="894"/>
                      </a:moveTo>
                      <a:cubicBezTo>
                        <a:pt x="32" y="754"/>
                        <a:pt x="115" y="96"/>
                        <a:pt x="195" y="48"/>
                      </a:cubicBezTo>
                      <a:cubicBezTo>
                        <a:pt x="275" y="0"/>
                        <a:pt x="423" y="488"/>
                        <a:pt x="483" y="603"/>
                      </a:cubicBezTo>
                    </a:path>
                  </a:pathLst>
                </a:custGeom>
                <a:noFill/>
                <a:ln w="12700" cmpd="sng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6" name="Freeform 7896">
                  <a:extLst>
                    <a:ext uri="{FF2B5EF4-FFF2-40B4-BE49-F238E27FC236}">
                      <a16:creationId xmlns:a16="http://schemas.microsoft.com/office/drawing/2014/main" id="{852C1530-A35E-4B62-8B68-126615839DEE}"/>
                    </a:ext>
                  </a:extLst>
                </p:cNvPr>
                <p:cNvSpPr/>
                <p:nvPr/>
              </p:nvSpPr>
              <p:spPr bwMode="auto">
                <a:xfrm>
                  <a:off x="2013" y="3816"/>
                  <a:ext cx="474" cy="291"/>
                </a:xfrm>
                <a:custGeom>
                  <a:avLst/>
                  <a:gdLst>
                    <a:gd name="T0" fmla="*/ 0 w 474"/>
                    <a:gd name="T1" fmla="*/ 291 h 291"/>
                    <a:gd name="T2" fmla="*/ 474 w 474"/>
                    <a:gd name="T3" fmla="*/ 0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74" h="291">
                      <a:moveTo>
                        <a:pt x="0" y="291"/>
                      </a:moveTo>
                      <a:lnTo>
                        <a:pt x="474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7" name="Freeform 7897">
                  <a:extLst>
                    <a:ext uri="{FF2B5EF4-FFF2-40B4-BE49-F238E27FC236}">
                      <a16:creationId xmlns:a16="http://schemas.microsoft.com/office/drawing/2014/main" id="{B5A1C021-7E45-493B-B7EA-5C77E9655CE4}"/>
                    </a:ext>
                  </a:extLst>
                </p:cNvPr>
                <p:cNvSpPr/>
                <p:nvPr/>
              </p:nvSpPr>
              <p:spPr bwMode="auto">
                <a:xfrm>
                  <a:off x="2064" y="1701"/>
                  <a:ext cx="423" cy="856"/>
                </a:xfrm>
                <a:custGeom>
                  <a:avLst/>
                  <a:gdLst>
                    <a:gd name="T0" fmla="*/ 0 w 423"/>
                    <a:gd name="T1" fmla="*/ 363 h 856"/>
                    <a:gd name="T2" fmla="*/ 144 w 423"/>
                    <a:gd name="T3" fmla="*/ 795 h 856"/>
                    <a:gd name="T4" fmla="*/ 423 w 423"/>
                    <a:gd name="T5" fmla="*/ 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23" h="856">
                      <a:moveTo>
                        <a:pt x="0" y="363"/>
                      </a:moveTo>
                      <a:cubicBezTo>
                        <a:pt x="36" y="611"/>
                        <a:pt x="73" y="856"/>
                        <a:pt x="144" y="795"/>
                      </a:cubicBezTo>
                      <a:cubicBezTo>
                        <a:pt x="215" y="734"/>
                        <a:pt x="365" y="166"/>
                        <a:pt x="423" y="0"/>
                      </a:cubicBezTo>
                    </a:path>
                  </a:pathLst>
                </a:custGeom>
                <a:noFill/>
                <a:ln w="12700" cmpd="sng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sp>
              <p:nvSpPr>
                <p:cNvPr id="78" name="Freeform 7898">
                  <a:extLst>
                    <a:ext uri="{FF2B5EF4-FFF2-40B4-BE49-F238E27FC236}">
                      <a16:creationId xmlns:a16="http://schemas.microsoft.com/office/drawing/2014/main" id="{6993C915-041E-40F8-B651-9A6881E88ED3}"/>
                    </a:ext>
                  </a:extLst>
                </p:cNvPr>
                <p:cNvSpPr/>
                <p:nvPr/>
              </p:nvSpPr>
              <p:spPr bwMode="auto">
                <a:xfrm>
                  <a:off x="2064" y="1707"/>
                  <a:ext cx="417" cy="357"/>
                </a:xfrm>
                <a:custGeom>
                  <a:avLst/>
                  <a:gdLst>
                    <a:gd name="T0" fmla="*/ 0 w 417"/>
                    <a:gd name="T1" fmla="*/ 357 h 357"/>
                    <a:gd name="T2" fmla="*/ 417 w 417"/>
                    <a:gd name="T3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17" h="357">
                      <a:moveTo>
                        <a:pt x="0" y="357"/>
                      </a:moveTo>
                      <a:lnTo>
                        <a:pt x="417" y="0"/>
                      </a:lnTo>
                    </a:path>
                  </a:pathLst>
                </a:custGeom>
                <a:noFill/>
                <a:ln w="31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endParaRPr lang="zh-CN" altLang="en-US" sz="2400" b="1"/>
                </a:p>
              </p:txBody>
            </p:sp>
            <p:cxnSp>
              <p:nvCxnSpPr>
                <p:cNvPr id="79" name="Line 7899">
                  <a:extLst>
                    <a:ext uri="{FF2B5EF4-FFF2-40B4-BE49-F238E27FC236}">
                      <a16:creationId xmlns:a16="http://schemas.microsoft.com/office/drawing/2014/main" id="{51A8BA0E-10E8-4B0D-BE79-D6CF774B1A4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864" y="2736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0" name="Text Box 7900">
                  <a:extLst>
                    <a:ext uri="{FF2B5EF4-FFF2-40B4-BE49-F238E27FC236}">
                      <a16:creationId xmlns:a16="http://schemas.microsoft.com/office/drawing/2014/main" id="{3BD920BA-99D9-48AC-8394-21E1F1EF0F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6" y="3312"/>
                  <a:ext cx="414" cy="4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FFFFF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/>
                    </a14:hiddenEffects>
                  </a:ext>
                </a:extLst>
              </p:spPr>
              <p:txBody>
                <a:bodyPr rot="0" vert="horz" wrap="square" lIns="0" tIns="0" rIns="0" bIns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sz="2400" b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</a:t>
                  </a:r>
                  <a:r>
                    <a:rPr lang="en-US" sz="2400" b="1" i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x</a:t>
                  </a:r>
                  <a:endParaRPr lang="zh-CN" sz="240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" name="Text Box 7901">
                  <a:extLst>
                    <a:ext uri="{FF2B5EF4-FFF2-40B4-BE49-F238E27FC236}">
                      <a16:creationId xmlns:a16="http://schemas.microsoft.com/office/drawing/2014/main" id="{87664830-9ECA-4A05-BAD0-F2D0E875F2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8" y="2572"/>
                  <a:ext cx="338" cy="4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FFFFFF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2400" b="1" i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y</a:t>
                  </a:r>
                  <a:endParaRPr lang="zh-CN" sz="240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2" name="Text Box 7902">
                  <a:extLst>
                    <a:ext uri="{FF2B5EF4-FFF2-40B4-BE49-F238E27FC236}">
                      <a16:creationId xmlns:a16="http://schemas.microsoft.com/office/drawing/2014/main" id="{C0FFB1F0-877E-4261-90DC-C42FA4DFA1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22" y="2666"/>
                  <a:ext cx="338" cy="461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0" tIns="0" rIns="0" bIns="0" upright="1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2400" b="1" i="1" kern="10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o</a:t>
                  </a:r>
                  <a:endParaRPr lang="zh-CN" sz="2400" b="1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42" name="Text Box 7903">
                <a:extLst>
                  <a:ext uri="{FF2B5EF4-FFF2-40B4-BE49-F238E27FC236}">
                    <a16:creationId xmlns:a16="http://schemas.microsoft.com/office/drawing/2014/main" id="{4EE80BAA-6ED1-4E8F-AB01-553C8FC4FA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" y="7001"/>
                <a:ext cx="190" cy="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2400" b="1" i="1" kern="1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zh-CN" sz="24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0" name="Text Box 7904">
              <a:extLst>
                <a:ext uri="{FF2B5EF4-FFF2-40B4-BE49-F238E27FC236}">
                  <a16:creationId xmlns:a16="http://schemas.microsoft.com/office/drawing/2014/main" id="{F42CA347-E507-4AB7-9D69-7C923C862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4" y="5474"/>
              <a:ext cx="34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b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 </a:t>
              </a:r>
              <a:endParaRPr lang="zh-CN" sz="2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415501FA-EA57-4696-AC56-702EFACED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45"/>
          <a:stretch>
            <a:fillRect/>
          </a:stretch>
        </p:blipFill>
        <p:spPr>
          <a:xfrm>
            <a:off x="4887643" y="2492342"/>
            <a:ext cx="1817984" cy="2851611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B156DB79-A0D1-4D83-BBD3-DA323127C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082" y="3424874"/>
            <a:ext cx="1489372" cy="1867443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93773BD6-E158-413B-96E9-DD3A17C0D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05" y="1023487"/>
            <a:ext cx="2376149" cy="2376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6E77FF88-13AE-4EE6-814D-28DAE951BA5F}"/>
                  </a:ext>
                </a:extLst>
              </p:cNvPr>
              <p:cNvSpPr/>
              <p:nvPr/>
            </p:nvSpPr>
            <p:spPr>
              <a:xfrm>
                <a:off x="484331" y="5532627"/>
                <a:ext cx="2716192" cy="842923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zh-CN" altLang="en-US" sz="24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6E77FF88-13AE-4EE6-814D-28DAE951B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1" y="5532627"/>
                <a:ext cx="2716192" cy="8429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9B309CB-1DE2-4FA1-BD42-28DFEA669B9A}"/>
                  </a:ext>
                </a:extLst>
              </p:cNvPr>
              <p:cNvSpPr/>
              <p:nvPr/>
            </p:nvSpPr>
            <p:spPr>
              <a:xfrm>
                <a:off x="4042208" y="5049570"/>
                <a:ext cx="3673249" cy="151669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CN" altLang="en-US" sz="2400" b="1" i="1">
                              <a:latin typeface="Cambria Math" panose="02040503050406030204" pitchFamily="18" charset="0"/>
                            </a:rPr>
                            <m:t> 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den>
                                    </m:f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  <m:t>𝒃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sz="2400" b="1" i="1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D9B309CB-1DE2-4FA1-BD42-28DFEA669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208" y="5049570"/>
                <a:ext cx="3673249" cy="1516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箭头: 左右 87">
            <a:extLst>
              <a:ext uri="{FF2B5EF4-FFF2-40B4-BE49-F238E27FC236}">
                <a16:creationId xmlns:a16="http://schemas.microsoft.com/office/drawing/2014/main" id="{A983923E-F192-4BB4-AA51-224F127AA263}"/>
              </a:ext>
            </a:extLst>
          </p:cNvPr>
          <p:cNvSpPr/>
          <p:nvPr/>
        </p:nvSpPr>
        <p:spPr>
          <a:xfrm>
            <a:off x="3408670" y="5911138"/>
            <a:ext cx="633538" cy="2470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922D921-8120-437C-A4A6-DBC4E79733DF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6C7FA7C-72BC-443C-AF40-CA822B5E7826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A9FF118-BF79-49BF-A990-9901C2565962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FE91881-FBFC-42EE-BD53-FA61D908DBD3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22166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/>
      <p:bldP spid="34" grpId="0" animBg="1"/>
      <p:bldP spid="35" grpId="0"/>
      <p:bldP spid="36" grpId="0" animBg="1"/>
      <p:bldP spid="86" grpId="0" animBg="1"/>
      <p:bldP spid="87" grpId="0" animBg="1"/>
      <p:bldP spid="8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B507A06-CBB7-4F87-9820-187390C64658}"/>
              </a:ext>
            </a:extLst>
          </p:cNvPr>
          <p:cNvSpPr/>
          <p:nvPr/>
        </p:nvSpPr>
        <p:spPr>
          <a:xfrm>
            <a:off x="13539" y="459139"/>
            <a:ext cx="9095390" cy="18354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644C2E3-44B5-45EC-B6AF-B039A39EBA3E}"/>
              </a:ext>
            </a:extLst>
          </p:cNvPr>
          <p:cNvSpPr/>
          <p:nvPr/>
        </p:nvSpPr>
        <p:spPr>
          <a:xfrm>
            <a:off x="1196468" y="543243"/>
            <a:ext cx="5809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指出下列二次曲面的名称，并画出其草图</a:t>
            </a:r>
            <a:r>
              <a:rPr lang="en-US" altLang="zh-CN" sz="2400" kern="1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.</a:t>
            </a:r>
            <a:endParaRPr lang="zh-CN" altLang="zh-CN" sz="2400" kern="1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FBA52F8-7AC9-4C80-8448-92EB4BC9C8B3}"/>
                  </a:ext>
                </a:extLst>
              </p:cNvPr>
              <p:cNvSpPr/>
              <p:nvPr/>
            </p:nvSpPr>
            <p:spPr>
              <a:xfrm>
                <a:off x="241477" y="1108816"/>
                <a:ext cx="8867451" cy="114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（</a:t>
                </a:r>
                <a:r>
                  <a:rPr lang="en-US" altLang="zh-CN" sz="2400" kern="1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1</a:t>
                </a:r>
                <a:r>
                  <a:rPr lang="zh-CN" altLang="zh-CN" sz="2400" kern="10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=−25</m:t>
                    </m:r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；（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；</a:t>
                </a:r>
                <a:endParaRPr lang="en-US" altLang="zh-CN" sz="2400" kern="1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；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  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4</a:t>
                </a:r>
                <a:r>
                  <a:rPr lang="zh-CN" altLang="zh-CN" sz="2400" kern="1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−9</m:t>
                    </m:r>
                    <m:sSup>
                      <m:sSupPr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zh-CN" sz="2400" kern="1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FBA52F8-7AC9-4C80-8448-92EB4BC9C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77" y="1108816"/>
                <a:ext cx="8867451" cy="1141274"/>
              </a:xfrm>
              <a:prstGeom prst="rect">
                <a:avLst/>
              </a:prstGeom>
              <a:blipFill>
                <a:blip r:embed="rId3"/>
                <a:stretch>
                  <a:fillRect l="-1100" b="-12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2">
            <a:extLst>
              <a:ext uri="{FF2B5EF4-FFF2-40B4-BE49-F238E27FC236}">
                <a16:creationId xmlns:a16="http://schemas.microsoft.com/office/drawing/2014/main" id="{37D41E65-2F93-4A91-B494-D27924F7C637}"/>
              </a:ext>
            </a:extLst>
          </p:cNvPr>
          <p:cNvSpPr txBox="1">
            <a:spLocks noChangeArrowheads="1"/>
          </p:cNvSpPr>
          <p:nvPr/>
        </p:nvSpPr>
        <p:spPr>
          <a:xfrm>
            <a:off x="577846" y="517651"/>
            <a:ext cx="2502222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   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778E71C-E819-4844-A48C-67C93C24848A}"/>
                  </a:ext>
                </a:extLst>
              </p:cNvPr>
              <p:cNvSpPr/>
              <p:nvPr/>
            </p:nvSpPr>
            <p:spPr>
              <a:xfrm>
                <a:off x="704192" y="1951047"/>
                <a:ext cx="4419916" cy="1282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（</a:t>
                </a:r>
                <a:r>
                  <a:rPr lang="en-US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） </a:t>
                </a:r>
                <a14:m>
                  <m:oMath xmlns:m="http://schemas.openxmlformats.org/officeDocument/2006/math"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，</a:t>
                </a:r>
                <a:endPara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778E71C-E819-4844-A48C-67C93C248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92" y="1951047"/>
                <a:ext cx="4419916" cy="1282210"/>
              </a:xfrm>
              <a:prstGeom prst="rect">
                <a:avLst/>
              </a:prstGeom>
              <a:blipFill>
                <a:blip r:embed="rId4"/>
                <a:stretch>
                  <a:fillRect l="-2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C9663471-FF11-440F-905E-E92112C631C5}"/>
              </a:ext>
            </a:extLst>
          </p:cNvPr>
          <p:cNvSpPr/>
          <p:nvPr/>
        </p:nvSpPr>
        <p:spPr>
          <a:xfrm>
            <a:off x="257596" y="2510468"/>
            <a:ext cx="893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解：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E91BEA-5A86-40DA-8230-70BA11E13CB3}"/>
              </a:ext>
            </a:extLst>
          </p:cNvPr>
          <p:cNvSpPr/>
          <p:nvPr/>
        </p:nvSpPr>
        <p:spPr>
          <a:xfrm>
            <a:off x="4685973" y="2446892"/>
            <a:ext cx="2395207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带有一个负项，</a:t>
            </a:r>
            <a:endParaRPr lang="en-US" altLang="zh-CN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9B75751-A0ED-4994-B592-5AE36BBF2CB7}"/>
              </a:ext>
            </a:extLst>
          </p:cNvPr>
          <p:cNvGrpSpPr/>
          <p:nvPr/>
        </p:nvGrpSpPr>
        <p:grpSpPr>
          <a:xfrm>
            <a:off x="7008814" y="1825158"/>
            <a:ext cx="2019674" cy="1899260"/>
            <a:chOff x="3315978" y="4359173"/>
            <a:chExt cx="1580511" cy="154305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CD3DDE6-1BFE-4C18-9E2E-ECB34FEF43C5}"/>
                </a:ext>
              </a:extLst>
            </p:cNvPr>
            <p:cNvSpPr/>
            <p:nvPr/>
          </p:nvSpPr>
          <p:spPr>
            <a:xfrm flipH="1">
              <a:off x="3570759" y="4902098"/>
              <a:ext cx="71438" cy="660196"/>
            </a:xfrm>
            <a:custGeom>
              <a:avLst/>
              <a:gdLst>
                <a:gd name="connsiteX0" fmla="*/ 0 w 71438"/>
                <a:gd name="connsiteY0" fmla="*/ 0 h 660196"/>
                <a:gd name="connsiteX1" fmla="*/ 42863 w 71438"/>
                <a:gd name="connsiteY1" fmla="*/ 66675 h 660196"/>
                <a:gd name="connsiteX2" fmla="*/ 59532 w 71438"/>
                <a:gd name="connsiteY2" fmla="*/ 140493 h 660196"/>
                <a:gd name="connsiteX3" fmla="*/ 66675 w 71438"/>
                <a:gd name="connsiteY3" fmla="*/ 230981 h 660196"/>
                <a:gd name="connsiteX4" fmla="*/ 71438 w 71438"/>
                <a:gd name="connsiteY4" fmla="*/ 309562 h 660196"/>
                <a:gd name="connsiteX5" fmla="*/ 66675 w 71438"/>
                <a:gd name="connsiteY5" fmla="*/ 397668 h 660196"/>
                <a:gd name="connsiteX6" fmla="*/ 61913 w 71438"/>
                <a:gd name="connsiteY6" fmla="*/ 478631 h 660196"/>
                <a:gd name="connsiteX7" fmla="*/ 47625 w 71438"/>
                <a:gd name="connsiteY7" fmla="*/ 569118 h 660196"/>
                <a:gd name="connsiteX8" fmla="*/ 33338 w 71438"/>
                <a:gd name="connsiteY8" fmla="*/ 616743 h 660196"/>
                <a:gd name="connsiteX9" fmla="*/ 21432 w 71438"/>
                <a:gd name="connsiteY9" fmla="*/ 642937 h 660196"/>
                <a:gd name="connsiteX10" fmla="*/ 7144 w 71438"/>
                <a:gd name="connsiteY10" fmla="*/ 659606 h 660196"/>
                <a:gd name="connsiteX11" fmla="*/ 0 w 71438"/>
                <a:gd name="connsiteY11" fmla="*/ 654843 h 66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438" h="660196">
                  <a:moveTo>
                    <a:pt x="0" y="0"/>
                  </a:moveTo>
                  <a:cubicBezTo>
                    <a:pt x="16470" y="21630"/>
                    <a:pt x="32941" y="43260"/>
                    <a:pt x="42863" y="66675"/>
                  </a:cubicBezTo>
                  <a:cubicBezTo>
                    <a:pt x="52785" y="90091"/>
                    <a:pt x="55563" y="113109"/>
                    <a:pt x="59532" y="140493"/>
                  </a:cubicBezTo>
                  <a:cubicBezTo>
                    <a:pt x="63501" y="167877"/>
                    <a:pt x="64691" y="202803"/>
                    <a:pt x="66675" y="230981"/>
                  </a:cubicBezTo>
                  <a:cubicBezTo>
                    <a:pt x="68659" y="259159"/>
                    <a:pt x="71438" y="281781"/>
                    <a:pt x="71438" y="309562"/>
                  </a:cubicBezTo>
                  <a:cubicBezTo>
                    <a:pt x="71438" y="337343"/>
                    <a:pt x="68262" y="369490"/>
                    <a:pt x="66675" y="397668"/>
                  </a:cubicBezTo>
                  <a:cubicBezTo>
                    <a:pt x="65088" y="425846"/>
                    <a:pt x="65088" y="450056"/>
                    <a:pt x="61913" y="478631"/>
                  </a:cubicBezTo>
                  <a:cubicBezTo>
                    <a:pt x="58738" y="507206"/>
                    <a:pt x="52388" y="546099"/>
                    <a:pt x="47625" y="569118"/>
                  </a:cubicBezTo>
                  <a:cubicBezTo>
                    <a:pt x="42863" y="592137"/>
                    <a:pt x="37704" y="604440"/>
                    <a:pt x="33338" y="616743"/>
                  </a:cubicBezTo>
                  <a:cubicBezTo>
                    <a:pt x="28973" y="629046"/>
                    <a:pt x="25798" y="635793"/>
                    <a:pt x="21432" y="642937"/>
                  </a:cubicBezTo>
                  <a:cubicBezTo>
                    <a:pt x="17066" y="650081"/>
                    <a:pt x="7144" y="659606"/>
                    <a:pt x="7144" y="659606"/>
                  </a:cubicBezTo>
                  <a:cubicBezTo>
                    <a:pt x="3572" y="661590"/>
                    <a:pt x="1786" y="658216"/>
                    <a:pt x="0" y="65484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9434449-9408-4E7E-A38D-3194007F4D14}"/>
                </a:ext>
              </a:extLst>
            </p:cNvPr>
            <p:cNvCxnSpPr>
              <a:cxnSpLocks/>
            </p:cNvCxnSpPr>
            <p:nvPr/>
          </p:nvCxnSpPr>
          <p:spPr>
            <a:xfrm>
              <a:off x="3315978" y="5221185"/>
              <a:ext cx="14722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33EB1E0-E45A-4E71-BF2A-FDC16087BC04}"/>
                </a:ext>
              </a:extLst>
            </p:cNvPr>
            <p:cNvCxnSpPr/>
            <p:nvPr/>
          </p:nvCxnSpPr>
          <p:spPr>
            <a:xfrm flipV="1">
              <a:off x="4018434" y="4416323"/>
              <a:ext cx="0" cy="1485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2B37AEB-8D82-4B1C-A55C-EBDE23620A5F}"/>
                </a:ext>
              </a:extLst>
            </p:cNvPr>
            <p:cNvCxnSpPr/>
            <p:nvPr/>
          </p:nvCxnSpPr>
          <p:spPr>
            <a:xfrm flipH="1">
              <a:off x="3389784" y="4654448"/>
              <a:ext cx="1209675" cy="1209675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9">
              <a:extLst>
                <a:ext uri="{FF2B5EF4-FFF2-40B4-BE49-F238E27FC236}">
                  <a16:creationId xmlns:a16="http://schemas.microsoft.com/office/drawing/2014/main" id="{3C0E4C8E-0A77-4712-9EC6-95B7E3FDFA34}"/>
                </a:ext>
              </a:extLst>
            </p:cNvPr>
            <p:cNvSpPr txBox="1"/>
            <p:nvPr/>
          </p:nvSpPr>
          <p:spPr>
            <a:xfrm>
              <a:off x="4623882" y="4511573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50">
              <a:extLst>
                <a:ext uri="{FF2B5EF4-FFF2-40B4-BE49-F238E27FC236}">
                  <a16:creationId xmlns:a16="http://schemas.microsoft.com/office/drawing/2014/main" id="{76BADCAC-6175-40CD-ACCC-E6476F5200D0}"/>
                </a:ext>
              </a:extLst>
            </p:cNvPr>
            <p:cNvSpPr txBox="1"/>
            <p:nvPr/>
          </p:nvSpPr>
          <p:spPr>
            <a:xfrm>
              <a:off x="4066059" y="4359173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51">
              <a:extLst>
                <a:ext uri="{FF2B5EF4-FFF2-40B4-BE49-F238E27FC236}">
                  <a16:creationId xmlns:a16="http://schemas.microsoft.com/office/drawing/2014/main" id="{3256BBCB-1AEB-471A-A59F-A3FE70CD2586}"/>
                </a:ext>
              </a:extLst>
            </p:cNvPr>
            <p:cNvSpPr txBox="1"/>
            <p:nvPr/>
          </p:nvSpPr>
          <p:spPr>
            <a:xfrm>
              <a:off x="4705989" y="4947431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文本框 52">
              <a:extLst>
                <a:ext uri="{FF2B5EF4-FFF2-40B4-BE49-F238E27FC236}">
                  <a16:creationId xmlns:a16="http://schemas.microsoft.com/office/drawing/2014/main" id="{8C0AB7EE-D331-4446-9460-3E9E4B65C116}"/>
                </a:ext>
              </a:extLst>
            </p:cNvPr>
            <p:cNvSpPr txBox="1"/>
            <p:nvPr/>
          </p:nvSpPr>
          <p:spPr>
            <a:xfrm>
              <a:off x="4018434" y="5178323"/>
              <a:ext cx="152400" cy="219075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D024A9A-9738-480D-9FC4-A1A28F6142AC}"/>
                </a:ext>
              </a:extLst>
            </p:cNvPr>
            <p:cNvSpPr/>
            <p:nvPr/>
          </p:nvSpPr>
          <p:spPr>
            <a:xfrm>
              <a:off x="4351809" y="4892573"/>
              <a:ext cx="147637" cy="657225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AF77D39C-2D73-42D1-9CF6-614F53831277}"/>
                </a:ext>
              </a:extLst>
            </p:cNvPr>
            <p:cNvSpPr/>
            <p:nvPr/>
          </p:nvSpPr>
          <p:spPr>
            <a:xfrm>
              <a:off x="3646959" y="4883048"/>
              <a:ext cx="776288" cy="171630"/>
            </a:xfrm>
            <a:custGeom>
              <a:avLst/>
              <a:gdLst>
                <a:gd name="connsiteX0" fmla="*/ 0 w 776288"/>
                <a:gd name="connsiteY0" fmla="*/ 0 h 171630"/>
                <a:gd name="connsiteX1" fmla="*/ 114300 w 776288"/>
                <a:gd name="connsiteY1" fmla="*/ 109538 h 171630"/>
                <a:gd name="connsiteX2" fmla="*/ 357188 w 776288"/>
                <a:gd name="connsiteY2" fmla="*/ 171450 h 171630"/>
                <a:gd name="connsiteX3" fmla="*/ 638175 w 776288"/>
                <a:gd name="connsiteY3" fmla="*/ 123825 h 171630"/>
                <a:gd name="connsiteX4" fmla="*/ 776288 w 776288"/>
                <a:gd name="connsiteY4" fmla="*/ 0 h 17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288" h="171630">
                  <a:moveTo>
                    <a:pt x="0" y="0"/>
                  </a:moveTo>
                  <a:cubicBezTo>
                    <a:pt x="27384" y="40481"/>
                    <a:pt x="54769" y="80963"/>
                    <a:pt x="114300" y="109538"/>
                  </a:cubicBezTo>
                  <a:cubicBezTo>
                    <a:pt x="173831" y="138113"/>
                    <a:pt x="269876" y="169069"/>
                    <a:pt x="357188" y="171450"/>
                  </a:cubicBezTo>
                  <a:cubicBezTo>
                    <a:pt x="444500" y="173831"/>
                    <a:pt x="568325" y="152400"/>
                    <a:pt x="638175" y="123825"/>
                  </a:cubicBezTo>
                  <a:cubicBezTo>
                    <a:pt x="708025" y="95250"/>
                    <a:pt x="742156" y="47625"/>
                    <a:pt x="776288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DA7F4048-717E-401E-A02C-7D0F71E76A48}"/>
                </a:ext>
              </a:extLst>
            </p:cNvPr>
            <p:cNvSpPr/>
            <p:nvPr/>
          </p:nvSpPr>
          <p:spPr>
            <a:xfrm flipV="1">
              <a:off x="3646959" y="5387873"/>
              <a:ext cx="776288" cy="171630"/>
            </a:xfrm>
            <a:custGeom>
              <a:avLst/>
              <a:gdLst>
                <a:gd name="connsiteX0" fmla="*/ 0 w 776288"/>
                <a:gd name="connsiteY0" fmla="*/ 0 h 171630"/>
                <a:gd name="connsiteX1" fmla="*/ 114300 w 776288"/>
                <a:gd name="connsiteY1" fmla="*/ 109538 h 171630"/>
                <a:gd name="connsiteX2" fmla="*/ 357188 w 776288"/>
                <a:gd name="connsiteY2" fmla="*/ 171450 h 171630"/>
                <a:gd name="connsiteX3" fmla="*/ 638175 w 776288"/>
                <a:gd name="connsiteY3" fmla="*/ 123825 h 171630"/>
                <a:gd name="connsiteX4" fmla="*/ 776288 w 776288"/>
                <a:gd name="connsiteY4" fmla="*/ 0 h 17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6288" h="171630">
                  <a:moveTo>
                    <a:pt x="0" y="0"/>
                  </a:moveTo>
                  <a:cubicBezTo>
                    <a:pt x="27384" y="40481"/>
                    <a:pt x="54769" y="80963"/>
                    <a:pt x="114300" y="109538"/>
                  </a:cubicBezTo>
                  <a:cubicBezTo>
                    <a:pt x="173831" y="138113"/>
                    <a:pt x="269876" y="169069"/>
                    <a:pt x="357188" y="171450"/>
                  </a:cubicBezTo>
                  <a:cubicBezTo>
                    <a:pt x="444500" y="173831"/>
                    <a:pt x="568325" y="152400"/>
                    <a:pt x="638175" y="123825"/>
                  </a:cubicBezTo>
                  <a:cubicBezTo>
                    <a:pt x="708025" y="95250"/>
                    <a:pt x="742156" y="47625"/>
                    <a:pt x="776288" y="0"/>
                  </a:cubicBezTo>
                </a:path>
              </a:pathLst>
            </a:cu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71D57B42-E916-45BC-99AF-A3FC132A1624}"/>
                </a:ext>
              </a:extLst>
            </p:cNvPr>
            <p:cNvSpPr/>
            <p:nvPr/>
          </p:nvSpPr>
          <p:spPr>
            <a:xfrm>
              <a:off x="3980334" y="5054498"/>
              <a:ext cx="66675" cy="309562"/>
            </a:xfrm>
            <a:prstGeom prst="ellipse">
              <a:avLst/>
            </a:prstGeom>
            <a:solidFill>
              <a:srgbClr val="4F81BD">
                <a:alpha val="20000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895DD59-1B57-4A8C-BA79-18618F700922}"/>
                </a:ext>
              </a:extLst>
            </p:cNvPr>
            <p:cNvSpPr/>
            <p:nvPr/>
          </p:nvSpPr>
          <p:spPr>
            <a:xfrm>
              <a:off x="3570759" y="4892573"/>
              <a:ext cx="138113" cy="657225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9050" cap="flat" cmpd="sng" algn="ctr">
              <a:solidFill>
                <a:srgbClr val="4F81BD">
                  <a:shade val="50000"/>
                </a:srgbClr>
              </a:solidFill>
              <a:prstDash val="dash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3E5AF23-E5AA-4C73-9AE9-40CFDF907E39}"/>
                  </a:ext>
                </a:extLst>
              </p:cNvPr>
              <p:cNvSpPr/>
              <p:nvPr/>
            </p:nvSpPr>
            <p:spPr>
              <a:xfrm>
                <a:off x="472931" y="2848528"/>
                <a:ext cx="4640700" cy="1282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   （</a:t>
                </a:r>
                <a:r>
                  <a:rPr lang="en-US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2</a:t>
                </a: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kumimoji="1" lang="zh-CN" alt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 </a:t>
                </a:r>
                <a:endPara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3E5AF23-E5AA-4C73-9AE9-40CFDF907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1" y="2848528"/>
                <a:ext cx="4640700" cy="1282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矩形 70">
            <a:extLst>
              <a:ext uri="{FF2B5EF4-FFF2-40B4-BE49-F238E27FC236}">
                <a16:creationId xmlns:a16="http://schemas.microsoft.com/office/drawing/2014/main" id="{255D332D-B5C8-4526-9D60-E744E14A6911}"/>
              </a:ext>
            </a:extLst>
          </p:cNvPr>
          <p:cNvSpPr/>
          <p:nvPr/>
        </p:nvSpPr>
        <p:spPr>
          <a:xfrm>
            <a:off x="4508411" y="3263314"/>
            <a:ext cx="2395207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带有两个负项，</a:t>
            </a:r>
            <a:endParaRPr lang="en-US" altLang="zh-CN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FEF27CF7-917B-460E-9A32-2753DB6B0DF1}"/>
              </a:ext>
            </a:extLst>
          </p:cNvPr>
          <p:cNvGrpSpPr/>
          <p:nvPr/>
        </p:nvGrpSpPr>
        <p:grpSpPr>
          <a:xfrm>
            <a:off x="6526923" y="2988137"/>
            <a:ext cx="2644373" cy="1737070"/>
            <a:chOff x="3935760" y="2657474"/>
            <a:chExt cx="3169890" cy="2067669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175DE30D-5363-4A7E-9922-BA89FD842DE4}"/>
                </a:ext>
              </a:extLst>
            </p:cNvPr>
            <p:cNvCxnSpPr/>
            <p:nvPr/>
          </p:nvCxnSpPr>
          <p:spPr>
            <a:xfrm flipV="1">
              <a:off x="6358034" y="3774696"/>
              <a:ext cx="216310" cy="1463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E8D28FE6-C6AA-4B69-B42A-0A1341580903}"/>
                </a:ext>
              </a:extLst>
            </p:cNvPr>
            <p:cNvSpPr/>
            <p:nvPr/>
          </p:nvSpPr>
          <p:spPr>
            <a:xfrm>
              <a:off x="4204402" y="3397751"/>
              <a:ext cx="216809" cy="880674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8B123BBF-04D3-44B1-9BE2-485C5A59BD0F}"/>
                </a:ext>
              </a:extLst>
            </p:cNvPr>
            <p:cNvCxnSpPr/>
            <p:nvPr/>
          </p:nvCxnSpPr>
          <p:spPr>
            <a:xfrm>
              <a:off x="3935760" y="3831706"/>
              <a:ext cx="309512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96B1EB9-5611-461E-9102-E308CC78B469}"/>
                </a:ext>
              </a:extLst>
            </p:cNvPr>
            <p:cNvCxnSpPr/>
            <p:nvPr/>
          </p:nvCxnSpPr>
          <p:spPr>
            <a:xfrm flipV="1">
              <a:off x="5356230" y="2734054"/>
              <a:ext cx="0" cy="1991089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3E108539-8A4C-4EEF-A684-687299474C51}"/>
                </a:ext>
              </a:extLst>
            </p:cNvPr>
            <p:cNvCxnSpPr/>
            <p:nvPr/>
          </p:nvCxnSpPr>
          <p:spPr>
            <a:xfrm flipH="1">
              <a:off x="4369377" y="3053139"/>
              <a:ext cx="1898944" cy="162095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78" name="文本框 1995">
              <a:extLst>
                <a:ext uri="{FF2B5EF4-FFF2-40B4-BE49-F238E27FC236}">
                  <a16:creationId xmlns:a16="http://schemas.microsoft.com/office/drawing/2014/main" id="{575DB43A-3017-418E-9848-4E74D624D4D0}"/>
                </a:ext>
              </a:extLst>
            </p:cNvPr>
            <p:cNvSpPr txBox="1"/>
            <p:nvPr/>
          </p:nvSpPr>
          <p:spPr>
            <a:xfrm>
              <a:off x="6402891" y="2912742"/>
              <a:ext cx="299046" cy="255268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9" name="文本框 1996">
              <a:extLst>
                <a:ext uri="{FF2B5EF4-FFF2-40B4-BE49-F238E27FC236}">
                  <a16:creationId xmlns:a16="http://schemas.microsoft.com/office/drawing/2014/main" id="{8D832DF0-1BC2-4FA3-80F2-D3095A93D784}"/>
                </a:ext>
              </a:extLst>
            </p:cNvPr>
            <p:cNvSpPr txBox="1"/>
            <p:nvPr/>
          </p:nvSpPr>
          <p:spPr>
            <a:xfrm>
              <a:off x="5430991" y="2657474"/>
              <a:ext cx="299046" cy="255268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" name="文本框 1997">
              <a:extLst>
                <a:ext uri="{FF2B5EF4-FFF2-40B4-BE49-F238E27FC236}">
                  <a16:creationId xmlns:a16="http://schemas.microsoft.com/office/drawing/2014/main" id="{3341017D-9B4C-44C4-ABCB-A5A089AAD943}"/>
                </a:ext>
              </a:extLst>
            </p:cNvPr>
            <p:cNvSpPr txBox="1"/>
            <p:nvPr/>
          </p:nvSpPr>
          <p:spPr>
            <a:xfrm>
              <a:off x="6806604" y="3831706"/>
              <a:ext cx="299046" cy="255268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" name="文本框 1998">
              <a:extLst>
                <a:ext uri="{FF2B5EF4-FFF2-40B4-BE49-F238E27FC236}">
                  <a16:creationId xmlns:a16="http://schemas.microsoft.com/office/drawing/2014/main" id="{F8B5C9E2-738E-475A-B899-76A7E189F698}"/>
                </a:ext>
              </a:extLst>
            </p:cNvPr>
            <p:cNvSpPr txBox="1"/>
            <p:nvPr/>
          </p:nvSpPr>
          <p:spPr>
            <a:xfrm>
              <a:off x="5356230" y="3755125"/>
              <a:ext cx="239237" cy="293558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F2213C2-B9CB-4F92-8ADB-93F379962E36}"/>
                </a:ext>
              </a:extLst>
            </p:cNvPr>
            <p:cNvSpPr/>
            <p:nvPr/>
          </p:nvSpPr>
          <p:spPr>
            <a:xfrm>
              <a:off x="6358034" y="3384987"/>
              <a:ext cx="231760" cy="880674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12B526E5-A8F9-49B1-9F2A-B071DA413F97}"/>
                </a:ext>
              </a:extLst>
            </p:cNvPr>
            <p:cNvSpPr/>
            <p:nvPr/>
          </p:nvSpPr>
          <p:spPr>
            <a:xfrm flipH="1">
              <a:off x="4204902" y="3397751"/>
              <a:ext cx="112143" cy="884655"/>
            </a:xfrm>
            <a:custGeom>
              <a:avLst/>
              <a:gdLst>
                <a:gd name="connsiteX0" fmla="*/ 0 w 71438"/>
                <a:gd name="connsiteY0" fmla="*/ 0 h 660196"/>
                <a:gd name="connsiteX1" fmla="*/ 42863 w 71438"/>
                <a:gd name="connsiteY1" fmla="*/ 66675 h 660196"/>
                <a:gd name="connsiteX2" fmla="*/ 59532 w 71438"/>
                <a:gd name="connsiteY2" fmla="*/ 140493 h 660196"/>
                <a:gd name="connsiteX3" fmla="*/ 66675 w 71438"/>
                <a:gd name="connsiteY3" fmla="*/ 230981 h 660196"/>
                <a:gd name="connsiteX4" fmla="*/ 71438 w 71438"/>
                <a:gd name="connsiteY4" fmla="*/ 309562 h 660196"/>
                <a:gd name="connsiteX5" fmla="*/ 66675 w 71438"/>
                <a:gd name="connsiteY5" fmla="*/ 397668 h 660196"/>
                <a:gd name="connsiteX6" fmla="*/ 61913 w 71438"/>
                <a:gd name="connsiteY6" fmla="*/ 478631 h 660196"/>
                <a:gd name="connsiteX7" fmla="*/ 47625 w 71438"/>
                <a:gd name="connsiteY7" fmla="*/ 569118 h 660196"/>
                <a:gd name="connsiteX8" fmla="*/ 33338 w 71438"/>
                <a:gd name="connsiteY8" fmla="*/ 616743 h 660196"/>
                <a:gd name="connsiteX9" fmla="*/ 21432 w 71438"/>
                <a:gd name="connsiteY9" fmla="*/ 642937 h 660196"/>
                <a:gd name="connsiteX10" fmla="*/ 7144 w 71438"/>
                <a:gd name="connsiteY10" fmla="*/ 659606 h 660196"/>
                <a:gd name="connsiteX11" fmla="*/ 0 w 71438"/>
                <a:gd name="connsiteY11" fmla="*/ 654843 h 66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438" h="660196">
                  <a:moveTo>
                    <a:pt x="0" y="0"/>
                  </a:moveTo>
                  <a:cubicBezTo>
                    <a:pt x="16470" y="21630"/>
                    <a:pt x="32941" y="43260"/>
                    <a:pt x="42863" y="66675"/>
                  </a:cubicBezTo>
                  <a:cubicBezTo>
                    <a:pt x="52785" y="90091"/>
                    <a:pt x="55563" y="113109"/>
                    <a:pt x="59532" y="140493"/>
                  </a:cubicBezTo>
                  <a:cubicBezTo>
                    <a:pt x="63501" y="167877"/>
                    <a:pt x="64691" y="202803"/>
                    <a:pt x="66675" y="230981"/>
                  </a:cubicBezTo>
                  <a:cubicBezTo>
                    <a:pt x="68659" y="259159"/>
                    <a:pt x="71438" y="281781"/>
                    <a:pt x="71438" y="309562"/>
                  </a:cubicBezTo>
                  <a:cubicBezTo>
                    <a:pt x="71438" y="337343"/>
                    <a:pt x="68262" y="369490"/>
                    <a:pt x="66675" y="397668"/>
                  </a:cubicBezTo>
                  <a:cubicBezTo>
                    <a:pt x="65088" y="425846"/>
                    <a:pt x="65088" y="450056"/>
                    <a:pt x="61913" y="478631"/>
                  </a:cubicBezTo>
                  <a:cubicBezTo>
                    <a:pt x="58738" y="507206"/>
                    <a:pt x="52388" y="546099"/>
                    <a:pt x="47625" y="569118"/>
                  </a:cubicBezTo>
                  <a:cubicBezTo>
                    <a:pt x="42863" y="592137"/>
                    <a:pt x="37704" y="604440"/>
                    <a:pt x="33338" y="616743"/>
                  </a:cubicBezTo>
                  <a:cubicBezTo>
                    <a:pt x="28973" y="629046"/>
                    <a:pt x="25798" y="635793"/>
                    <a:pt x="21432" y="642937"/>
                  </a:cubicBezTo>
                  <a:cubicBezTo>
                    <a:pt x="17066" y="650081"/>
                    <a:pt x="7144" y="659606"/>
                    <a:pt x="7144" y="659606"/>
                  </a:cubicBezTo>
                  <a:cubicBezTo>
                    <a:pt x="3572" y="661590"/>
                    <a:pt x="1786" y="658216"/>
                    <a:pt x="0" y="654843"/>
                  </a:cubicBezTo>
                </a:path>
              </a:pathLst>
            </a:cu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10D896C8-74A7-4E66-BE78-0A793F78E04C}"/>
                </a:ext>
              </a:extLst>
            </p:cNvPr>
            <p:cNvSpPr/>
            <p:nvPr/>
          </p:nvSpPr>
          <p:spPr>
            <a:xfrm>
              <a:off x="6058988" y="3397751"/>
              <a:ext cx="411882" cy="861529"/>
            </a:xfrm>
            <a:custGeom>
              <a:avLst/>
              <a:gdLst>
                <a:gd name="connsiteX0" fmla="*/ 252854 w 262379"/>
                <a:gd name="connsiteY0" fmla="*/ 0 h 642938"/>
                <a:gd name="connsiteX1" fmla="*/ 33779 w 262379"/>
                <a:gd name="connsiteY1" fmla="*/ 247650 h 642938"/>
                <a:gd name="connsiteX2" fmla="*/ 24254 w 262379"/>
                <a:gd name="connsiteY2" fmla="*/ 390525 h 642938"/>
                <a:gd name="connsiteX3" fmla="*/ 262379 w 262379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79" h="642938">
                  <a:moveTo>
                    <a:pt x="252854" y="0"/>
                  </a:moveTo>
                  <a:cubicBezTo>
                    <a:pt x="162366" y="91281"/>
                    <a:pt x="71879" y="182563"/>
                    <a:pt x="33779" y="247650"/>
                  </a:cubicBezTo>
                  <a:cubicBezTo>
                    <a:pt x="-4321" y="312737"/>
                    <a:pt x="-13846" y="324644"/>
                    <a:pt x="24254" y="390525"/>
                  </a:cubicBezTo>
                  <a:cubicBezTo>
                    <a:pt x="62354" y="456406"/>
                    <a:pt x="162366" y="549672"/>
                    <a:pt x="262379" y="64293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94EB9CA-A99D-492A-BB95-2A51F9190AA9}"/>
                </a:ext>
              </a:extLst>
            </p:cNvPr>
            <p:cNvSpPr/>
            <p:nvPr/>
          </p:nvSpPr>
          <p:spPr>
            <a:xfrm flipH="1">
              <a:off x="4324520" y="3410514"/>
              <a:ext cx="411882" cy="861529"/>
            </a:xfrm>
            <a:custGeom>
              <a:avLst/>
              <a:gdLst>
                <a:gd name="connsiteX0" fmla="*/ 252854 w 262379"/>
                <a:gd name="connsiteY0" fmla="*/ 0 h 642938"/>
                <a:gd name="connsiteX1" fmla="*/ 33779 w 262379"/>
                <a:gd name="connsiteY1" fmla="*/ 247650 h 642938"/>
                <a:gd name="connsiteX2" fmla="*/ 24254 w 262379"/>
                <a:gd name="connsiteY2" fmla="*/ 390525 h 642938"/>
                <a:gd name="connsiteX3" fmla="*/ 262379 w 262379"/>
                <a:gd name="connsiteY3" fmla="*/ 642938 h 6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379" h="642938">
                  <a:moveTo>
                    <a:pt x="252854" y="0"/>
                  </a:moveTo>
                  <a:cubicBezTo>
                    <a:pt x="162366" y="91281"/>
                    <a:pt x="71879" y="182563"/>
                    <a:pt x="33779" y="247650"/>
                  </a:cubicBezTo>
                  <a:cubicBezTo>
                    <a:pt x="-4321" y="312737"/>
                    <a:pt x="-13846" y="324644"/>
                    <a:pt x="24254" y="390525"/>
                  </a:cubicBezTo>
                  <a:cubicBezTo>
                    <a:pt x="62354" y="456406"/>
                    <a:pt x="162366" y="549672"/>
                    <a:pt x="262379" y="642938"/>
                  </a:cubicBezTo>
                </a:path>
              </a:pathLst>
            </a:custGeom>
            <a:noFill/>
            <a:ln w="285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09BB9020-1E92-4234-8F17-C6962103E833}"/>
                </a:ext>
              </a:extLst>
            </p:cNvPr>
            <p:cNvSpPr/>
            <p:nvPr/>
          </p:nvSpPr>
          <p:spPr>
            <a:xfrm>
              <a:off x="6058988" y="3729599"/>
              <a:ext cx="543754" cy="165924"/>
            </a:xfrm>
            <a:custGeom>
              <a:avLst/>
              <a:gdLst>
                <a:gd name="connsiteX0" fmla="*/ 198747 w 346385"/>
                <a:gd name="connsiteY0" fmla="*/ 123825 h 123825"/>
                <a:gd name="connsiteX1" fmla="*/ 3485 w 346385"/>
                <a:gd name="connsiteY1" fmla="*/ 66675 h 123825"/>
                <a:gd name="connsiteX2" fmla="*/ 346385 w 346385"/>
                <a:gd name="connsiteY2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385" h="123825">
                  <a:moveTo>
                    <a:pt x="198747" y="123825"/>
                  </a:moveTo>
                  <a:cubicBezTo>
                    <a:pt x="88813" y="105568"/>
                    <a:pt x="-21121" y="87312"/>
                    <a:pt x="3485" y="66675"/>
                  </a:cubicBezTo>
                  <a:cubicBezTo>
                    <a:pt x="28091" y="46037"/>
                    <a:pt x="187238" y="23018"/>
                    <a:pt x="346385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F1E62B41-D3E4-42D9-B786-11F003AF56C2}"/>
                </a:ext>
              </a:extLst>
            </p:cNvPr>
            <p:cNvSpPr/>
            <p:nvPr/>
          </p:nvSpPr>
          <p:spPr>
            <a:xfrm flipH="1" flipV="1">
              <a:off x="4204902" y="3755125"/>
              <a:ext cx="543754" cy="165924"/>
            </a:xfrm>
            <a:custGeom>
              <a:avLst/>
              <a:gdLst>
                <a:gd name="connsiteX0" fmla="*/ 198747 w 346385"/>
                <a:gd name="connsiteY0" fmla="*/ 123825 h 123825"/>
                <a:gd name="connsiteX1" fmla="*/ 3485 w 346385"/>
                <a:gd name="connsiteY1" fmla="*/ 66675 h 123825"/>
                <a:gd name="connsiteX2" fmla="*/ 346385 w 346385"/>
                <a:gd name="connsiteY2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385" h="123825">
                  <a:moveTo>
                    <a:pt x="198747" y="123825"/>
                  </a:moveTo>
                  <a:cubicBezTo>
                    <a:pt x="88813" y="105568"/>
                    <a:pt x="-21121" y="87312"/>
                    <a:pt x="3485" y="66675"/>
                  </a:cubicBezTo>
                  <a:cubicBezTo>
                    <a:pt x="28091" y="46037"/>
                    <a:pt x="187238" y="23018"/>
                    <a:pt x="346385" y="0"/>
                  </a:cubicBezTo>
                </a:path>
              </a:pathLst>
            </a:cu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EF89229D-DF60-400D-B793-6BB2B908E13A}"/>
                </a:ext>
              </a:extLst>
            </p:cNvPr>
            <p:cNvCxnSpPr/>
            <p:nvPr/>
          </p:nvCxnSpPr>
          <p:spPr>
            <a:xfrm flipV="1">
              <a:off x="4204902" y="3755125"/>
              <a:ext cx="216310" cy="146354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</p:grpSp>
      <p:sp>
        <p:nvSpPr>
          <p:cNvPr id="90" name="Rectangle 3">
            <a:extLst>
              <a:ext uri="{FF2B5EF4-FFF2-40B4-BE49-F238E27FC236}">
                <a16:creationId xmlns:a16="http://schemas.microsoft.com/office/drawing/2014/main" id="{67FF0B9E-3444-447E-B7AD-A43E357EE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809" y="3356212"/>
            <a:ext cx="192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2140453-821B-4EDA-816D-B30B691FC850}"/>
                  </a:ext>
                </a:extLst>
              </p:cNvPr>
              <p:cNvSpPr/>
              <p:nvPr/>
            </p:nvSpPr>
            <p:spPr>
              <a:xfrm>
                <a:off x="740188" y="3967034"/>
                <a:ext cx="3674658" cy="813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（</a:t>
                </a:r>
                <a:r>
                  <a:rPr lang="en-US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3</a:t>
                </a:r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，</a:t>
                </a:r>
                <a:endPara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2140453-821B-4EDA-816D-B30B691FC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88" y="3967034"/>
                <a:ext cx="3674658" cy="813749"/>
              </a:xfrm>
              <a:prstGeom prst="rect">
                <a:avLst/>
              </a:prstGeom>
              <a:blipFill>
                <a:blip r:embed="rId6"/>
                <a:stretch>
                  <a:fillRect l="-2488" r="-663" b="-7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3C24EA5D-C999-48AE-A92A-4C2E5E2736E0}"/>
              </a:ext>
            </a:extLst>
          </p:cNvPr>
          <p:cNvSpPr/>
          <p:nvPr/>
        </p:nvSpPr>
        <p:spPr>
          <a:xfrm>
            <a:off x="4268808" y="4172636"/>
            <a:ext cx="3342582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没有一次项和常数项，</a:t>
            </a:r>
            <a:endParaRPr lang="en-US" altLang="zh-CN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BDD42F9-641C-4369-9F98-8ACA11A47D1D}"/>
              </a:ext>
            </a:extLst>
          </p:cNvPr>
          <p:cNvGrpSpPr/>
          <p:nvPr/>
        </p:nvGrpSpPr>
        <p:grpSpPr>
          <a:xfrm>
            <a:off x="6792085" y="3919373"/>
            <a:ext cx="2398429" cy="1591727"/>
            <a:chOff x="8483761" y="3593081"/>
            <a:chExt cx="2714495" cy="2024236"/>
          </a:xfrm>
        </p:grpSpPr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764BA08E-1D2A-4B2C-B445-145FA399904F}"/>
                </a:ext>
              </a:extLst>
            </p:cNvPr>
            <p:cNvCxnSpPr/>
            <p:nvPr/>
          </p:nvCxnSpPr>
          <p:spPr>
            <a:xfrm flipV="1">
              <a:off x="9678932" y="4299767"/>
              <a:ext cx="204499" cy="8324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F120B7FB-A38A-4530-8057-75334C49A0FC}"/>
                </a:ext>
              </a:extLst>
            </p:cNvPr>
            <p:cNvSpPr/>
            <p:nvPr/>
          </p:nvSpPr>
          <p:spPr>
            <a:xfrm rot="18968999">
              <a:off x="9257904" y="4742943"/>
              <a:ext cx="384940" cy="5457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AAC665B-2B3E-4DCB-A1D6-7AE489FF6125}"/>
                </a:ext>
              </a:extLst>
            </p:cNvPr>
            <p:cNvCxnSpPr/>
            <p:nvPr/>
          </p:nvCxnSpPr>
          <p:spPr>
            <a:xfrm flipV="1">
              <a:off x="9342110" y="4611188"/>
              <a:ext cx="890173" cy="1664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0158A623-0B93-456A-BDFF-4776D1261E0D}"/>
                </a:ext>
              </a:extLst>
            </p:cNvPr>
            <p:cNvCxnSpPr/>
            <p:nvPr/>
          </p:nvCxnSpPr>
          <p:spPr>
            <a:xfrm flipV="1">
              <a:off x="9546609" y="4383611"/>
              <a:ext cx="836041" cy="4551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2E01B2A6-50B9-4500-A293-FB0095B6DEA2}"/>
                </a:ext>
              </a:extLst>
            </p:cNvPr>
            <p:cNvCxnSpPr/>
            <p:nvPr/>
          </p:nvCxnSpPr>
          <p:spPr>
            <a:xfrm flipV="1">
              <a:off x="9642844" y="4144056"/>
              <a:ext cx="457116" cy="82646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B2A868C4-0AB2-4AA8-8167-19C9385CABED}"/>
                </a:ext>
              </a:extLst>
            </p:cNvPr>
            <p:cNvSpPr/>
            <p:nvPr/>
          </p:nvSpPr>
          <p:spPr>
            <a:xfrm>
              <a:off x="9265866" y="4120101"/>
              <a:ext cx="1097428" cy="1058717"/>
            </a:xfrm>
            <a:custGeom>
              <a:avLst/>
              <a:gdLst>
                <a:gd name="connsiteX0" fmla="*/ 491130 w 868957"/>
                <a:gd name="connsiteY0" fmla="*/ 107189 h 841919"/>
                <a:gd name="connsiteX1" fmla="*/ 514943 w 868957"/>
                <a:gd name="connsiteY1" fmla="*/ 54801 h 841919"/>
                <a:gd name="connsiteX2" fmla="*/ 564949 w 868957"/>
                <a:gd name="connsiteY2" fmla="*/ 11939 h 841919"/>
                <a:gd name="connsiteX3" fmla="*/ 626862 w 868957"/>
                <a:gd name="connsiteY3" fmla="*/ 32 h 841919"/>
                <a:gd name="connsiteX4" fmla="*/ 684012 w 868957"/>
                <a:gd name="connsiteY4" fmla="*/ 14320 h 841919"/>
                <a:gd name="connsiteX5" fmla="*/ 776880 w 868957"/>
                <a:gd name="connsiteY5" fmla="*/ 71470 h 841919"/>
                <a:gd name="connsiteX6" fmla="*/ 841174 w 868957"/>
                <a:gd name="connsiteY6" fmla="*/ 154814 h 841919"/>
                <a:gd name="connsiteX7" fmla="*/ 867368 w 868957"/>
                <a:gd name="connsiteY7" fmla="*/ 235776 h 841919"/>
                <a:gd name="connsiteX8" fmla="*/ 860224 w 868957"/>
                <a:gd name="connsiteY8" fmla="*/ 304832 h 841919"/>
                <a:gd name="connsiteX9" fmla="*/ 812599 w 868957"/>
                <a:gd name="connsiteY9" fmla="*/ 359601 h 841919"/>
                <a:gd name="connsiteX10" fmla="*/ 753068 w 868957"/>
                <a:gd name="connsiteY10" fmla="*/ 378651 h 841919"/>
                <a:gd name="connsiteX11" fmla="*/ 724493 w 868957"/>
                <a:gd name="connsiteY11" fmla="*/ 383414 h 841919"/>
                <a:gd name="connsiteX12" fmla="*/ 31549 w 868957"/>
                <a:gd name="connsiteY12" fmla="*/ 519145 h 841919"/>
                <a:gd name="connsiteX13" fmla="*/ 122037 w 868957"/>
                <a:gd name="connsiteY13" fmla="*/ 516764 h 841919"/>
                <a:gd name="connsiteX14" fmla="*/ 160137 w 868957"/>
                <a:gd name="connsiteY14" fmla="*/ 533432 h 841919"/>
                <a:gd name="connsiteX15" fmla="*/ 198237 w 868957"/>
                <a:gd name="connsiteY15" fmla="*/ 559626 h 841919"/>
                <a:gd name="connsiteX16" fmla="*/ 257768 w 868957"/>
                <a:gd name="connsiteY16" fmla="*/ 619157 h 841919"/>
                <a:gd name="connsiteX17" fmla="*/ 291105 w 868957"/>
                <a:gd name="connsiteY17" fmla="*/ 673926 h 841919"/>
                <a:gd name="connsiteX18" fmla="*/ 307774 w 868957"/>
                <a:gd name="connsiteY18" fmla="*/ 714407 h 841919"/>
                <a:gd name="connsiteX19" fmla="*/ 314918 w 868957"/>
                <a:gd name="connsiteY19" fmla="*/ 771557 h 841919"/>
                <a:gd name="connsiteX20" fmla="*/ 314918 w 868957"/>
                <a:gd name="connsiteY20" fmla="*/ 792989 h 841919"/>
                <a:gd name="connsiteX21" fmla="*/ 317299 w 868957"/>
                <a:gd name="connsiteY21" fmla="*/ 797751 h 841919"/>
                <a:gd name="connsiteX22" fmla="*/ 319680 w 868957"/>
                <a:gd name="connsiteY22" fmla="*/ 785845 h 841919"/>
                <a:gd name="connsiteX23" fmla="*/ 491130 w 868957"/>
                <a:gd name="connsiteY23" fmla="*/ 107189 h 84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8957" h="841919">
                  <a:moveTo>
                    <a:pt x="491130" y="107189"/>
                  </a:moveTo>
                  <a:cubicBezTo>
                    <a:pt x="523674" y="-14652"/>
                    <a:pt x="502640" y="70676"/>
                    <a:pt x="514943" y="54801"/>
                  </a:cubicBezTo>
                  <a:cubicBezTo>
                    <a:pt x="527246" y="38926"/>
                    <a:pt x="546296" y="21067"/>
                    <a:pt x="564949" y="11939"/>
                  </a:cubicBezTo>
                  <a:cubicBezTo>
                    <a:pt x="583602" y="2811"/>
                    <a:pt x="607018" y="-365"/>
                    <a:pt x="626862" y="32"/>
                  </a:cubicBezTo>
                  <a:cubicBezTo>
                    <a:pt x="646706" y="429"/>
                    <a:pt x="659009" y="2414"/>
                    <a:pt x="684012" y="14320"/>
                  </a:cubicBezTo>
                  <a:cubicBezTo>
                    <a:pt x="709015" y="26226"/>
                    <a:pt x="750686" y="48054"/>
                    <a:pt x="776880" y="71470"/>
                  </a:cubicBezTo>
                  <a:cubicBezTo>
                    <a:pt x="803074" y="94886"/>
                    <a:pt x="826093" y="127430"/>
                    <a:pt x="841174" y="154814"/>
                  </a:cubicBezTo>
                  <a:cubicBezTo>
                    <a:pt x="856255" y="182198"/>
                    <a:pt x="864193" y="210773"/>
                    <a:pt x="867368" y="235776"/>
                  </a:cubicBezTo>
                  <a:cubicBezTo>
                    <a:pt x="870543" y="260779"/>
                    <a:pt x="869352" y="284195"/>
                    <a:pt x="860224" y="304832"/>
                  </a:cubicBezTo>
                  <a:cubicBezTo>
                    <a:pt x="851096" y="325469"/>
                    <a:pt x="830458" y="347298"/>
                    <a:pt x="812599" y="359601"/>
                  </a:cubicBezTo>
                  <a:cubicBezTo>
                    <a:pt x="794740" y="371904"/>
                    <a:pt x="767752" y="374682"/>
                    <a:pt x="753068" y="378651"/>
                  </a:cubicBezTo>
                  <a:cubicBezTo>
                    <a:pt x="738384" y="382620"/>
                    <a:pt x="724493" y="383414"/>
                    <a:pt x="724493" y="383414"/>
                  </a:cubicBezTo>
                  <a:lnTo>
                    <a:pt x="31549" y="519145"/>
                  </a:lnTo>
                  <a:cubicBezTo>
                    <a:pt x="-68860" y="541370"/>
                    <a:pt x="100606" y="514383"/>
                    <a:pt x="122037" y="516764"/>
                  </a:cubicBezTo>
                  <a:cubicBezTo>
                    <a:pt x="143468" y="519145"/>
                    <a:pt x="147437" y="526288"/>
                    <a:pt x="160137" y="533432"/>
                  </a:cubicBezTo>
                  <a:cubicBezTo>
                    <a:pt x="172837" y="540576"/>
                    <a:pt x="181965" y="545339"/>
                    <a:pt x="198237" y="559626"/>
                  </a:cubicBezTo>
                  <a:cubicBezTo>
                    <a:pt x="214509" y="573913"/>
                    <a:pt x="242290" y="600107"/>
                    <a:pt x="257768" y="619157"/>
                  </a:cubicBezTo>
                  <a:cubicBezTo>
                    <a:pt x="273246" y="638207"/>
                    <a:pt x="282771" y="658051"/>
                    <a:pt x="291105" y="673926"/>
                  </a:cubicBezTo>
                  <a:cubicBezTo>
                    <a:pt x="299439" y="689801"/>
                    <a:pt x="303805" y="698135"/>
                    <a:pt x="307774" y="714407"/>
                  </a:cubicBezTo>
                  <a:cubicBezTo>
                    <a:pt x="311743" y="730679"/>
                    <a:pt x="313727" y="758460"/>
                    <a:pt x="314918" y="771557"/>
                  </a:cubicBezTo>
                  <a:cubicBezTo>
                    <a:pt x="316109" y="784654"/>
                    <a:pt x="314918" y="792989"/>
                    <a:pt x="314918" y="792989"/>
                  </a:cubicBezTo>
                  <a:cubicBezTo>
                    <a:pt x="315315" y="797355"/>
                    <a:pt x="316505" y="798941"/>
                    <a:pt x="317299" y="797751"/>
                  </a:cubicBezTo>
                  <a:cubicBezTo>
                    <a:pt x="318093" y="796561"/>
                    <a:pt x="289121" y="905304"/>
                    <a:pt x="319680" y="785845"/>
                  </a:cubicBezTo>
                  <a:cubicBezTo>
                    <a:pt x="350239" y="666386"/>
                    <a:pt x="458586" y="229030"/>
                    <a:pt x="491130" y="107189"/>
                  </a:cubicBezTo>
                  <a:close/>
                </a:path>
              </a:pathLst>
            </a:custGeom>
            <a:solidFill>
              <a:srgbClr val="5632DA">
                <a:alpha val="40000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80C882B0-7B76-443D-BBDC-1F8E2E5CE12F}"/>
                </a:ext>
              </a:extLst>
            </p:cNvPr>
            <p:cNvCxnSpPr/>
            <p:nvPr/>
          </p:nvCxnSpPr>
          <p:spPr>
            <a:xfrm>
              <a:off x="8483761" y="4696442"/>
              <a:ext cx="2490078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D9E678F4-CB63-42C1-B78F-5673D612A4E3}"/>
                </a:ext>
              </a:extLst>
            </p:cNvPr>
            <p:cNvCxnSpPr/>
            <p:nvPr/>
          </p:nvCxnSpPr>
          <p:spPr>
            <a:xfrm flipV="1">
              <a:off x="9759069" y="3664947"/>
              <a:ext cx="0" cy="1868526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1AF49839-4F33-4A55-9B8D-CC1244086EB3}"/>
                </a:ext>
              </a:extLst>
            </p:cNvPr>
            <p:cNvCxnSpPr/>
            <p:nvPr/>
          </p:nvCxnSpPr>
          <p:spPr>
            <a:xfrm flipH="1">
              <a:off x="8965132" y="3964391"/>
              <a:ext cx="1527729" cy="1521171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5" name="文本框 2026">
              <a:extLst>
                <a:ext uri="{FF2B5EF4-FFF2-40B4-BE49-F238E27FC236}">
                  <a16:creationId xmlns:a16="http://schemas.microsoft.com/office/drawing/2014/main" id="{8739B08A-4A4B-40C5-96CD-D182DC94050C}"/>
                </a:ext>
              </a:extLst>
            </p:cNvPr>
            <p:cNvSpPr txBox="1"/>
            <p:nvPr/>
          </p:nvSpPr>
          <p:spPr>
            <a:xfrm>
              <a:off x="9121513" y="5377762"/>
              <a:ext cx="240587" cy="239555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" name="文本框 2027">
              <a:extLst>
                <a:ext uri="{FF2B5EF4-FFF2-40B4-BE49-F238E27FC236}">
                  <a16:creationId xmlns:a16="http://schemas.microsoft.com/office/drawing/2014/main" id="{768AF640-81A8-4C25-9E11-1168BDC277B1}"/>
                </a:ext>
              </a:extLst>
            </p:cNvPr>
            <p:cNvSpPr txBox="1"/>
            <p:nvPr/>
          </p:nvSpPr>
          <p:spPr>
            <a:xfrm>
              <a:off x="9819216" y="3593081"/>
              <a:ext cx="240587" cy="239555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" name="文本框 2028">
              <a:extLst>
                <a:ext uri="{FF2B5EF4-FFF2-40B4-BE49-F238E27FC236}">
                  <a16:creationId xmlns:a16="http://schemas.microsoft.com/office/drawing/2014/main" id="{2452DB9A-E369-4BF5-8710-052555DD5905}"/>
                </a:ext>
              </a:extLst>
            </p:cNvPr>
            <p:cNvSpPr txBox="1"/>
            <p:nvPr/>
          </p:nvSpPr>
          <p:spPr>
            <a:xfrm>
              <a:off x="10957669" y="4317732"/>
              <a:ext cx="240587" cy="239555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" name="文本框 2029">
              <a:extLst>
                <a:ext uri="{FF2B5EF4-FFF2-40B4-BE49-F238E27FC236}">
                  <a16:creationId xmlns:a16="http://schemas.microsoft.com/office/drawing/2014/main" id="{9315D1AD-233E-4119-A528-43984D859609}"/>
                </a:ext>
              </a:extLst>
            </p:cNvPr>
            <p:cNvSpPr txBox="1"/>
            <p:nvPr/>
          </p:nvSpPr>
          <p:spPr>
            <a:xfrm>
              <a:off x="9759069" y="4623166"/>
              <a:ext cx="192470" cy="275488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2EE7A461-D1A2-4D90-A747-BCBBE9A4D1C5}"/>
                </a:ext>
              </a:extLst>
            </p:cNvPr>
            <p:cNvSpPr/>
            <p:nvPr/>
          </p:nvSpPr>
          <p:spPr>
            <a:xfrm rot="18968999">
              <a:off x="9927481" y="4096146"/>
              <a:ext cx="384940" cy="545786"/>
            </a:xfrm>
            <a:prstGeom prst="ellipse">
              <a:avLst/>
            </a:prstGeom>
            <a:noFill/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D818E1D-74E2-4667-92C8-65177F78ECD2}"/>
                  </a:ext>
                </a:extLst>
              </p:cNvPr>
              <p:cNvSpPr/>
              <p:nvPr/>
            </p:nvSpPr>
            <p:spPr>
              <a:xfrm>
                <a:off x="781968" y="4574842"/>
                <a:ext cx="4513374" cy="813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（</a:t>
                </a:r>
                <a:r>
                  <a:rPr kumimoji="1" lang="en-US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4</a:t>
                </a:r>
                <a:r>
                  <a:rPr kumimoji="1" lang="zh-CN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d>
                      <m:dPr>
                        <m:ctrlPr>
                          <a:rPr kumimoji="1"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:r>
                  <a:rPr kumimoji="1" lang="zh-CN" altLang="zh-CN" sz="24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，</a:t>
                </a:r>
                <a:endParaRPr kumimoji="1"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0D818E1D-74E2-4667-92C8-65177F78E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8" y="4574842"/>
                <a:ext cx="4513374" cy="813749"/>
              </a:xfrm>
              <a:prstGeom prst="rect">
                <a:avLst/>
              </a:prstGeom>
              <a:blipFill>
                <a:blip r:embed="rId7"/>
                <a:stretch>
                  <a:fillRect l="-2024" b="-6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 110">
            <a:extLst>
              <a:ext uri="{FF2B5EF4-FFF2-40B4-BE49-F238E27FC236}">
                <a16:creationId xmlns:a16="http://schemas.microsoft.com/office/drawing/2014/main" id="{8A5AB817-E017-46AB-93E0-AE2FE965924E}"/>
              </a:ext>
            </a:extLst>
          </p:cNvPr>
          <p:cNvSpPr/>
          <p:nvPr/>
        </p:nvSpPr>
        <p:spPr>
          <a:xfrm>
            <a:off x="4234122" y="4732852"/>
            <a:ext cx="3342582" cy="588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出现一次项和平方和。</a:t>
            </a:r>
            <a:endParaRPr kumimoji="1" lang="en-US" altLang="zh-CN" sz="2400" b="1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21051CF3-2E72-4BDD-A05A-70364324E546}"/>
              </a:ext>
            </a:extLst>
          </p:cNvPr>
          <p:cNvSpPr/>
          <p:nvPr/>
        </p:nvSpPr>
        <p:spPr>
          <a:xfrm>
            <a:off x="4636" y="5439791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注：名称要素：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线：椭圆，双曲线、抛物线；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面：旋转面、柱面、锥面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0A8AC783-6F7A-475A-BDB5-BDDC2D5F5FE0}"/>
              </a:ext>
            </a:extLst>
          </p:cNvPr>
          <p:cNvGrpSpPr/>
          <p:nvPr/>
        </p:nvGrpSpPr>
        <p:grpSpPr>
          <a:xfrm>
            <a:off x="6603332" y="4754517"/>
            <a:ext cx="2460153" cy="2016224"/>
            <a:chOff x="8832304" y="3861048"/>
            <a:chExt cx="2036432" cy="1609725"/>
          </a:xfrm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9B209CAC-B24D-467E-9EED-3957E37A3858}"/>
                </a:ext>
              </a:extLst>
            </p:cNvPr>
            <p:cNvSpPr/>
            <p:nvPr/>
          </p:nvSpPr>
          <p:spPr>
            <a:xfrm>
              <a:off x="9270454" y="4699248"/>
              <a:ext cx="551547" cy="579318"/>
            </a:xfrm>
            <a:custGeom>
              <a:avLst/>
              <a:gdLst>
                <a:gd name="connsiteX0" fmla="*/ 3611 w 551547"/>
                <a:gd name="connsiteY0" fmla="*/ 1804 h 579318"/>
                <a:gd name="connsiteX1" fmla="*/ 153630 w 551547"/>
                <a:gd name="connsiteY1" fmla="*/ 4186 h 579318"/>
                <a:gd name="connsiteX2" fmla="*/ 298886 w 551547"/>
                <a:gd name="connsiteY2" fmla="*/ 6567 h 579318"/>
                <a:gd name="connsiteX3" fmla="*/ 391755 w 551547"/>
                <a:gd name="connsiteY3" fmla="*/ 20854 h 579318"/>
                <a:gd name="connsiteX4" fmla="*/ 444142 w 551547"/>
                <a:gd name="connsiteY4" fmla="*/ 32761 h 579318"/>
                <a:gd name="connsiteX5" fmla="*/ 470336 w 551547"/>
                <a:gd name="connsiteY5" fmla="*/ 49429 h 579318"/>
                <a:gd name="connsiteX6" fmla="*/ 510817 w 551547"/>
                <a:gd name="connsiteY6" fmla="*/ 116104 h 579318"/>
                <a:gd name="connsiteX7" fmla="*/ 544155 w 551547"/>
                <a:gd name="connsiteY7" fmla="*/ 216117 h 579318"/>
                <a:gd name="connsiteX8" fmla="*/ 551299 w 551547"/>
                <a:gd name="connsiteY8" fmla="*/ 320892 h 579318"/>
                <a:gd name="connsiteX9" fmla="*/ 548917 w 551547"/>
                <a:gd name="connsiteY9" fmla="*/ 447098 h 579318"/>
                <a:gd name="connsiteX10" fmla="*/ 539392 w 551547"/>
                <a:gd name="connsiteY10" fmla="*/ 556636 h 579318"/>
                <a:gd name="connsiteX11" fmla="*/ 539392 w 551547"/>
                <a:gd name="connsiteY11" fmla="*/ 578067 h 579318"/>
                <a:gd name="connsiteX12" fmla="*/ 522724 w 551547"/>
                <a:gd name="connsiteY12" fmla="*/ 535204 h 579318"/>
                <a:gd name="connsiteX13" fmla="*/ 508436 w 551547"/>
                <a:gd name="connsiteY13" fmla="*/ 478054 h 579318"/>
                <a:gd name="connsiteX14" fmla="*/ 448905 w 551547"/>
                <a:gd name="connsiteY14" fmla="*/ 363754 h 579318"/>
                <a:gd name="connsiteX15" fmla="*/ 396517 w 551547"/>
                <a:gd name="connsiteY15" fmla="*/ 292317 h 579318"/>
                <a:gd name="connsiteX16" fmla="*/ 339367 w 551547"/>
                <a:gd name="connsiteY16" fmla="*/ 225642 h 579318"/>
                <a:gd name="connsiteX17" fmla="*/ 265549 w 551547"/>
                <a:gd name="connsiteY17" fmla="*/ 158967 h 579318"/>
                <a:gd name="connsiteX18" fmla="*/ 184586 w 551547"/>
                <a:gd name="connsiteY18" fmla="*/ 101817 h 579318"/>
                <a:gd name="connsiteX19" fmla="*/ 115530 w 551547"/>
                <a:gd name="connsiteY19" fmla="*/ 61336 h 579318"/>
                <a:gd name="connsiteX20" fmla="*/ 53617 w 551547"/>
                <a:gd name="connsiteY20" fmla="*/ 35142 h 579318"/>
                <a:gd name="connsiteX21" fmla="*/ 3611 w 551547"/>
                <a:gd name="connsiteY21" fmla="*/ 1804 h 57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1547" h="579318">
                  <a:moveTo>
                    <a:pt x="3611" y="1804"/>
                  </a:moveTo>
                  <a:cubicBezTo>
                    <a:pt x="20280" y="-3355"/>
                    <a:pt x="153630" y="4186"/>
                    <a:pt x="153630" y="4186"/>
                  </a:cubicBezTo>
                  <a:cubicBezTo>
                    <a:pt x="202842" y="4980"/>
                    <a:pt x="259199" y="3789"/>
                    <a:pt x="298886" y="6567"/>
                  </a:cubicBezTo>
                  <a:cubicBezTo>
                    <a:pt x="338573" y="9345"/>
                    <a:pt x="367546" y="16488"/>
                    <a:pt x="391755" y="20854"/>
                  </a:cubicBezTo>
                  <a:cubicBezTo>
                    <a:pt x="415964" y="25220"/>
                    <a:pt x="431045" y="27999"/>
                    <a:pt x="444142" y="32761"/>
                  </a:cubicBezTo>
                  <a:cubicBezTo>
                    <a:pt x="457239" y="37523"/>
                    <a:pt x="459224" y="35539"/>
                    <a:pt x="470336" y="49429"/>
                  </a:cubicBezTo>
                  <a:cubicBezTo>
                    <a:pt x="481449" y="63320"/>
                    <a:pt x="498514" y="88323"/>
                    <a:pt x="510817" y="116104"/>
                  </a:cubicBezTo>
                  <a:cubicBezTo>
                    <a:pt x="523120" y="143885"/>
                    <a:pt x="537408" y="181986"/>
                    <a:pt x="544155" y="216117"/>
                  </a:cubicBezTo>
                  <a:cubicBezTo>
                    <a:pt x="550902" y="250248"/>
                    <a:pt x="550505" y="282395"/>
                    <a:pt x="551299" y="320892"/>
                  </a:cubicBezTo>
                  <a:cubicBezTo>
                    <a:pt x="552093" y="359389"/>
                    <a:pt x="550902" y="407807"/>
                    <a:pt x="548917" y="447098"/>
                  </a:cubicBezTo>
                  <a:cubicBezTo>
                    <a:pt x="546933" y="486389"/>
                    <a:pt x="540979" y="534808"/>
                    <a:pt x="539392" y="556636"/>
                  </a:cubicBezTo>
                  <a:cubicBezTo>
                    <a:pt x="537805" y="578464"/>
                    <a:pt x="542170" y="581639"/>
                    <a:pt x="539392" y="578067"/>
                  </a:cubicBezTo>
                  <a:cubicBezTo>
                    <a:pt x="536614" y="574495"/>
                    <a:pt x="527883" y="551873"/>
                    <a:pt x="522724" y="535204"/>
                  </a:cubicBezTo>
                  <a:cubicBezTo>
                    <a:pt x="517565" y="518535"/>
                    <a:pt x="520739" y="506629"/>
                    <a:pt x="508436" y="478054"/>
                  </a:cubicBezTo>
                  <a:cubicBezTo>
                    <a:pt x="496133" y="449479"/>
                    <a:pt x="467558" y="394710"/>
                    <a:pt x="448905" y="363754"/>
                  </a:cubicBezTo>
                  <a:cubicBezTo>
                    <a:pt x="430252" y="332798"/>
                    <a:pt x="414773" y="315336"/>
                    <a:pt x="396517" y="292317"/>
                  </a:cubicBezTo>
                  <a:cubicBezTo>
                    <a:pt x="378261" y="269298"/>
                    <a:pt x="361195" y="247867"/>
                    <a:pt x="339367" y="225642"/>
                  </a:cubicBezTo>
                  <a:cubicBezTo>
                    <a:pt x="317539" y="203417"/>
                    <a:pt x="291346" y="179605"/>
                    <a:pt x="265549" y="158967"/>
                  </a:cubicBezTo>
                  <a:cubicBezTo>
                    <a:pt x="239752" y="138330"/>
                    <a:pt x="209589" y="118089"/>
                    <a:pt x="184586" y="101817"/>
                  </a:cubicBezTo>
                  <a:cubicBezTo>
                    <a:pt x="159583" y="85545"/>
                    <a:pt x="137358" y="72449"/>
                    <a:pt x="115530" y="61336"/>
                  </a:cubicBezTo>
                  <a:cubicBezTo>
                    <a:pt x="93702" y="50223"/>
                    <a:pt x="75048" y="43079"/>
                    <a:pt x="53617" y="35142"/>
                  </a:cubicBezTo>
                  <a:cubicBezTo>
                    <a:pt x="32186" y="27205"/>
                    <a:pt x="-13058" y="6963"/>
                    <a:pt x="3611" y="1804"/>
                  </a:cubicBezTo>
                  <a:close/>
                </a:path>
              </a:pathLst>
            </a:custGeom>
            <a:blipFill>
              <a:blip r:embed="rId8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40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51C01081-4B55-4133-9462-D6DCC9831E02}"/>
                </a:ext>
              </a:extLst>
            </p:cNvPr>
            <p:cNvSpPr/>
            <p:nvPr/>
          </p:nvSpPr>
          <p:spPr>
            <a:xfrm rot="18815001">
              <a:off x="9177408" y="4595087"/>
              <a:ext cx="483231" cy="949445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 w="1905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400"/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074DE6CD-1155-4AB4-A4AE-7A222A53A90A}"/>
                </a:ext>
              </a:extLst>
            </p:cNvPr>
            <p:cNvCxnSpPr/>
            <p:nvPr/>
          </p:nvCxnSpPr>
          <p:spPr>
            <a:xfrm>
              <a:off x="8832304" y="4737348"/>
              <a:ext cx="1971675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7DBDAEE7-236E-48FA-8DBC-B5C6B0155207}"/>
                </a:ext>
              </a:extLst>
            </p:cNvPr>
            <p:cNvCxnSpPr/>
            <p:nvPr/>
          </p:nvCxnSpPr>
          <p:spPr>
            <a:xfrm flipV="1">
              <a:off x="9737179" y="3918198"/>
              <a:ext cx="0" cy="148590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85165B30-9C67-4326-AF5D-2602283693EF}"/>
                </a:ext>
              </a:extLst>
            </p:cNvPr>
            <p:cNvCxnSpPr/>
            <p:nvPr/>
          </p:nvCxnSpPr>
          <p:spPr>
            <a:xfrm flipH="1">
              <a:off x="9108529" y="4156323"/>
              <a:ext cx="1209675" cy="120967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19" name="文本框 649">
              <a:extLst>
                <a:ext uri="{FF2B5EF4-FFF2-40B4-BE49-F238E27FC236}">
                  <a16:creationId xmlns:a16="http://schemas.microsoft.com/office/drawing/2014/main" id="{EF888FF5-CD3D-421C-B2E2-39D52BDF821E}"/>
                </a:ext>
              </a:extLst>
            </p:cNvPr>
            <p:cNvSpPr txBox="1"/>
            <p:nvPr/>
          </p:nvSpPr>
          <p:spPr>
            <a:xfrm>
              <a:off x="9232354" y="5280273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" name="文本框 650">
              <a:extLst>
                <a:ext uri="{FF2B5EF4-FFF2-40B4-BE49-F238E27FC236}">
                  <a16:creationId xmlns:a16="http://schemas.microsoft.com/office/drawing/2014/main" id="{2A09DF9A-51B1-40D3-92FC-5F4A01FBA26D}"/>
                </a:ext>
              </a:extLst>
            </p:cNvPr>
            <p:cNvSpPr txBox="1"/>
            <p:nvPr/>
          </p:nvSpPr>
          <p:spPr>
            <a:xfrm>
              <a:off x="9784804" y="3861048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1" name="文本框 651">
              <a:extLst>
                <a:ext uri="{FF2B5EF4-FFF2-40B4-BE49-F238E27FC236}">
                  <a16:creationId xmlns:a16="http://schemas.microsoft.com/office/drawing/2014/main" id="{910E1696-7A56-442D-8A6A-5DF82FB57071}"/>
                </a:ext>
              </a:extLst>
            </p:cNvPr>
            <p:cNvSpPr txBox="1"/>
            <p:nvPr/>
          </p:nvSpPr>
          <p:spPr>
            <a:xfrm>
              <a:off x="10678236" y="4432549"/>
              <a:ext cx="190500" cy="190500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" name="文本框 652">
              <a:extLst>
                <a:ext uri="{FF2B5EF4-FFF2-40B4-BE49-F238E27FC236}">
                  <a16:creationId xmlns:a16="http://schemas.microsoft.com/office/drawing/2014/main" id="{C5C7B1E8-BE65-4BCF-9F2E-81E84CE6DC85}"/>
                </a:ext>
              </a:extLst>
            </p:cNvPr>
            <p:cNvSpPr txBox="1"/>
            <p:nvPr/>
          </p:nvSpPr>
          <p:spPr>
            <a:xfrm>
              <a:off x="9737179" y="4680198"/>
              <a:ext cx="152400" cy="219075"/>
            </a:xfrm>
            <a:prstGeom prst="rect">
              <a:avLst/>
            </a:prstGeom>
            <a:noFill/>
            <a:ln w="190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ABF58788-7A91-4BE2-971E-F2936D080DD6}"/>
                </a:ext>
              </a:extLst>
            </p:cNvPr>
            <p:cNvSpPr/>
            <p:nvPr/>
          </p:nvSpPr>
          <p:spPr>
            <a:xfrm>
              <a:off x="9165679" y="4689723"/>
              <a:ext cx="655105" cy="655112"/>
            </a:xfrm>
            <a:custGeom>
              <a:avLst/>
              <a:gdLst>
                <a:gd name="connsiteX0" fmla="*/ 0 w 655105"/>
                <a:gd name="connsiteY0" fmla="*/ 5031 h 655112"/>
                <a:gd name="connsiteX1" fmla="*/ 285750 w 655105"/>
                <a:gd name="connsiteY1" fmla="*/ 268 h 655112"/>
                <a:gd name="connsiteX2" fmla="*/ 459581 w 655105"/>
                <a:gd name="connsiteY2" fmla="*/ 12175 h 655112"/>
                <a:gd name="connsiteX3" fmla="*/ 569119 w 655105"/>
                <a:gd name="connsiteY3" fmla="*/ 43131 h 655112"/>
                <a:gd name="connsiteX4" fmla="*/ 614363 w 655105"/>
                <a:gd name="connsiteY4" fmla="*/ 112187 h 655112"/>
                <a:gd name="connsiteX5" fmla="*/ 654844 w 655105"/>
                <a:gd name="connsiteY5" fmla="*/ 297925 h 655112"/>
                <a:gd name="connsiteX6" fmla="*/ 628650 w 655105"/>
                <a:gd name="connsiteY6" fmla="*/ 655112 h 65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5105" h="655112">
                  <a:moveTo>
                    <a:pt x="0" y="5031"/>
                  </a:moveTo>
                  <a:cubicBezTo>
                    <a:pt x="104576" y="2054"/>
                    <a:pt x="209153" y="-923"/>
                    <a:pt x="285750" y="268"/>
                  </a:cubicBezTo>
                  <a:cubicBezTo>
                    <a:pt x="362347" y="1459"/>
                    <a:pt x="412353" y="5031"/>
                    <a:pt x="459581" y="12175"/>
                  </a:cubicBezTo>
                  <a:cubicBezTo>
                    <a:pt x="506809" y="19319"/>
                    <a:pt x="543322" y="26462"/>
                    <a:pt x="569119" y="43131"/>
                  </a:cubicBezTo>
                  <a:cubicBezTo>
                    <a:pt x="594916" y="59800"/>
                    <a:pt x="600076" y="69722"/>
                    <a:pt x="614363" y="112187"/>
                  </a:cubicBezTo>
                  <a:cubicBezTo>
                    <a:pt x="628650" y="154652"/>
                    <a:pt x="652463" y="207438"/>
                    <a:pt x="654844" y="297925"/>
                  </a:cubicBezTo>
                  <a:cubicBezTo>
                    <a:pt x="657225" y="388412"/>
                    <a:pt x="642937" y="521762"/>
                    <a:pt x="628650" y="655112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sz="2400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2F7162BC-CD71-42B5-9702-B3750F27E161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F2454CCC-5A8F-4777-B4EF-4701A83A2120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AFB0C41-F0F1-4606-9B6C-6006B197377E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4A6D5499-899C-4C77-8D0F-AFE5B394E6D3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23179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1" grpId="0"/>
      <p:bldP spid="94" grpId="0"/>
      <p:bldP spid="111" grpId="0"/>
      <p:bldP spid="1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EFA15AB-F260-466E-9769-10FF1921C7CB}"/>
              </a:ext>
            </a:extLst>
          </p:cNvPr>
          <p:cNvSpPr/>
          <p:nvPr/>
        </p:nvSpPr>
        <p:spPr>
          <a:xfrm>
            <a:off x="-2636" y="428626"/>
            <a:ext cx="1713931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6. 3.1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AF3F787-93CD-4D9D-AC0A-C43FAE9B8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818" y="1783595"/>
            <a:ext cx="33528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E7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9C2E259-C622-463C-B34E-4E2A62A2F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893" y="1778832"/>
            <a:ext cx="26812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FFFE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Object 4">
            <a:extLst>
              <a:ext uri="{FF2B5EF4-FFF2-40B4-BE49-F238E27FC236}">
                <a16:creationId xmlns:a16="http://schemas.microsoft.com/office/drawing/2014/main" id="{F438CEBB-EA8D-449B-9B70-76478A5BE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432207"/>
              </p:ext>
            </p:extLst>
          </p:nvPr>
        </p:nvGraphicFramePr>
        <p:xfrm>
          <a:off x="1036471" y="2592425"/>
          <a:ext cx="6826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4" name="Equation" r:id="rId4" imgW="749160" imgH="380880" progId="Equation.DSMT4">
                  <p:embed/>
                </p:oleObj>
              </mc:Choice>
              <mc:Fallback>
                <p:oleObj name="Equation" r:id="rId4" imgW="749160" imgH="380880" progId="Equation.DSMT4">
                  <p:embed/>
                  <p:pic>
                    <p:nvPicPr>
                      <p:cNvPr id="29" name="Object 4">
                        <a:extLst>
                          <a:ext uri="{FF2B5EF4-FFF2-40B4-BE49-F238E27FC236}">
                            <a16:creationId xmlns:a16="http://schemas.microsoft.com/office/drawing/2014/main" id="{4F9BE993-70BF-452B-8525-EB8B0E30C7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471" y="2592425"/>
                        <a:ext cx="6826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>
            <a:extLst>
              <a:ext uri="{FF2B5EF4-FFF2-40B4-BE49-F238E27FC236}">
                <a16:creationId xmlns:a16="http://schemas.microsoft.com/office/drawing/2014/main" id="{8B55A466-EDAD-4BA6-8EC5-C86483F31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281959"/>
              </p:ext>
            </p:extLst>
          </p:nvPr>
        </p:nvGraphicFramePr>
        <p:xfrm>
          <a:off x="711034" y="3700500"/>
          <a:ext cx="143827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5" name="Equation" r:id="rId6" imgW="1574640" imgH="457200" progId="Equation.DSMT4">
                  <p:embed/>
                </p:oleObj>
              </mc:Choice>
              <mc:Fallback>
                <p:oleObj name="Equation" r:id="rId6" imgW="1574640" imgH="457200" progId="Equation.DSMT4">
                  <p:embed/>
                  <p:pic>
                    <p:nvPicPr>
                      <p:cNvPr id="30" name="Object 5">
                        <a:extLst>
                          <a:ext uri="{FF2B5EF4-FFF2-40B4-BE49-F238E27FC236}">
                            <a16:creationId xmlns:a16="http://schemas.microsoft.com/office/drawing/2014/main" id="{7545D1D7-3D27-4BFD-942B-4AF7AD75A4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34" y="3700500"/>
                        <a:ext cx="143827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B2E87BF8-2EAD-4529-9785-946D15212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669125"/>
              </p:ext>
            </p:extLst>
          </p:nvPr>
        </p:nvGraphicFramePr>
        <p:xfrm>
          <a:off x="898359" y="5007013"/>
          <a:ext cx="10747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6" name="Equation" r:id="rId8" imgW="1231560" imgH="393480" progId="Equation.DSMT4">
                  <p:embed/>
                </p:oleObj>
              </mc:Choice>
              <mc:Fallback>
                <p:oleObj name="Equation" r:id="rId8" imgW="1231560" imgH="393480" progId="Equation.DSMT4">
                  <p:embed/>
                  <p:pic>
                    <p:nvPicPr>
                      <p:cNvPr id="31" name="Object 6">
                        <a:extLst>
                          <a:ext uri="{FF2B5EF4-FFF2-40B4-BE49-F238E27FC236}">
                            <a16:creationId xmlns:a16="http://schemas.microsoft.com/office/drawing/2014/main" id="{C6235E48-6801-4F4C-A0CE-C195460C31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59" y="5007013"/>
                        <a:ext cx="10747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7">
            <a:extLst>
              <a:ext uri="{FF2B5EF4-FFF2-40B4-BE49-F238E27FC236}">
                <a16:creationId xmlns:a16="http://schemas.microsoft.com/office/drawing/2014/main" id="{F1278D9F-7CAD-4031-94F8-D928D6F45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218" y="4910970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斜率为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的直线</a:t>
            </a: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272DA6AE-4EA3-43DD-8F12-E38FC22EA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618" y="1786770"/>
            <a:ext cx="2819400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平面解析几何中</a:t>
            </a:r>
          </a:p>
        </p:txBody>
      </p:sp>
      <p:sp>
        <p:nvSpPr>
          <p:cNvPr id="33" name="Text Box 9">
            <a:extLst>
              <a:ext uri="{FF2B5EF4-FFF2-40B4-BE49-F238E27FC236}">
                <a16:creationId xmlns:a16="http://schemas.microsoft.com/office/drawing/2014/main" id="{AD463107-372A-45B7-8B3A-32EDDF939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4818" y="1786770"/>
            <a:ext cx="2819400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空间解析几何中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9E974034-BE88-453C-86EF-80F7704C6B22}"/>
              </a:ext>
            </a:extLst>
          </p:cNvPr>
          <p:cNvGrpSpPr>
            <a:grpSpLocks/>
          </p:cNvGrpSpPr>
          <p:nvPr/>
        </p:nvGrpSpPr>
        <p:grpSpPr bwMode="auto">
          <a:xfrm>
            <a:off x="505618" y="1696282"/>
            <a:ext cx="8132763" cy="3962400"/>
            <a:chOff x="384" y="1248"/>
            <a:chExt cx="5123" cy="2496"/>
          </a:xfrm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7E43A962-B63B-4EC2-9A2E-033C4333C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48"/>
              <a:ext cx="5123" cy="249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FA1866F6-AA0A-4276-9B99-151154E39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1248"/>
              <a:ext cx="0" cy="24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58C8F3BA-D905-4FD2-88A3-EE5CF3EAB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48"/>
              <a:ext cx="0" cy="249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1E2A425D-1586-4E87-B731-3D7E46E84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1668"/>
              <a:ext cx="5123" cy="2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C0E2D445-8B22-42B2-A38C-F2700942E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2191"/>
              <a:ext cx="5123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322BAF30-9BD7-4AB5-B9B5-4732C2A38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133"/>
              <a:ext cx="5123" cy="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 Box 17">
            <a:extLst>
              <a:ext uri="{FF2B5EF4-FFF2-40B4-BE49-F238E27FC236}">
                <a16:creationId xmlns:a16="http://schemas.microsoft.com/office/drawing/2014/main" id="{FE1B0223-DA21-4B26-B17B-D6BCA85DF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" y="1786770"/>
            <a:ext cx="1447800" cy="461665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   程</a:t>
            </a:r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953E0DB8-0D5E-4098-819E-FFCAE084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418" y="2534482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轴的直线 </a:t>
            </a:r>
          </a:p>
        </p:txBody>
      </p:sp>
      <p:sp>
        <p:nvSpPr>
          <p:cNvPr id="43" name="Text Box 19">
            <a:extLst>
              <a:ext uri="{FF2B5EF4-FFF2-40B4-BE49-F238E27FC236}">
                <a16:creationId xmlns:a16="http://schemas.microsoft.com/office/drawing/2014/main" id="{E5438774-69C3-4125-B222-3F6290736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218" y="2472570"/>
            <a:ext cx="3049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面的平面 </a:t>
            </a: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74B7770F-BBD4-4D5E-8BEA-A1C030C8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343" y="3363157"/>
            <a:ext cx="17748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圆心在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(0, 0)</a:t>
            </a:r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1AF0D4F9-44CB-45A6-9341-53F5B6B0E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018" y="3972757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半径为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的圆</a:t>
            </a:r>
          </a:p>
        </p:txBody>
      </p:sp>
      <p:sp>
        <p:nvSpPr>
          <p:cNvPr id="46" name="Text Box 22">
            <a:extLst>
              <a:ext uri="{FF2B5EF4-FFF2-40B4-BE49-F238E27FC236}">
                <a16:creationId xmlns:a16="http://schemas.microsoft.com/office/drawing/2014/main" id="{F21BB679-4B63-40CC-B4FA-30F2F66C8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418" y="3372682"/>
            <a:ext cx="26292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轴为中心轴的</a:t>
            </a:r>
          </a:p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圆柱面</a:t>
            </a:r>
          </a:p>
        </p:txBody>
      </p:sp>
      <p:sp>
        <p:nvSpPr>
          <p:cNvPr id="47" name="Text Box 23">
            <a:extLst>
              <a:ext uri="{FF2B5EF4-FFF2-40B4-BE49-F238E27FC236}">
                <a16:creationId xmlns:a16="http://schemas.microsoft.com/office/drawing/2014/main" id="{AABA7EA9-F894-4E69-AD28-314A2FFD7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106" y="4887157"/>
            <a:ext cx="26292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平行于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轴的平面</a:t>
            </a: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8CBF797E-3209-437E-B69F-0183FEA2F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18" y="1010482"/>
            <a:ext cx="4114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指出下列方程的图形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9F6A46E3-51C9-492F-A573-EFFEEE97332C}"/>
              </a:ext>
            </a:extLst>
          </p:cNvPr>
          <p:cNvSpPr txBox="1"/>
          <p:nvPr/>
        </p:nvSpPr>
        <p:spPr>
          <a:xfrm>
            <a:off x="345140" y="5734757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5314335-B3DC-4EBC-8354-F7FF8FD59882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FEAD56A-8C32-45AB-8411-C590FDC3D237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589B46D-9AFA-45A2-8B5E-7042E0E1C92A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7DF59E8-B1F2-44FE-A0E1-D2B2DFD6711A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9533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utoUpdateAnimBg="0"/>
      <p:bldP spid="42" grpId="0"/>
      <p:bldP spid="43" grpId="0"/>
      <p:bldP spid="44" grpId="0"/>
      <p:bldP spid="45" grpId="0"/>
      <p:bldP spid="46" grpId="0" build="p" autoUpdateAnimBg="0"/>
      <p:bldP spid="47" grpId="0" build="p" autoUpdateAnimBg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3F93103B-EA28-4808-A5E0-E5BCA6E7554B}"/>
              </a:ext>
            </a:extLst>
          </p:cNvPr>
          <p:cNvSpPr txBox="1"/>
          <p:nvPr/>
        </p:nvSpPr>
        <p:spPr>
          <a:xfrm>
            <a:off x="283781" y="734697"/>
            <a:ext cx="1261884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．曲线</a:t>
            </a:r>
          </a:p>
        </p:txBody>
      </p: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17EC143D-B77A-468A-BA0C-BAB7BB63F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402858"/>
              </p:ext>
            </p:extLst>
          </p:nvPr>
        </p:nvGraphicFramePr>
        <p:xfrm>
          <a:off x="1730011" y="510103"/>
          <a:ext cx="19732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7" name="Equation" r:id="rId4" imgW="1981080" imgH="1041120" progId="Equation.DSMT4">
                  <p:embed/>
                </p:oleObj>
              </mc:Choice>
              <mc:Fallback>
                <p:oleObj name="Equation" r:id="rId4" imgW="1981080" imgH="104112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CDAF067B-C9F8-481A-B36D-307A1478D1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011" y="510103"/>
                        <a:ext cx="1973263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35">
            <a:extLst>
              <a:ext uri="{FF2B5EF4-FFF2-40B4-BE49-F238E27FC236}">
                <a16:creationId xmlns:a16="http://schemas.microsoft.com/office/drawing/2014/main" id="{3EFE865F-66B9-4588-9E48-54A2352482B2}"/>
              </a:ext>
            </a:extLst>
          </p:cNvPr>
          <p:cNvSpPr txBox="1"/>
          <p:nvPr/>
        </p:nvSpPr>
        <p:spPr>
          <a:xfrm>
            <a:off x="3812173" y="734697"/>
            <a:ext cx="262924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绕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轴旋转形成的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9DF5E591-BD12-4962-A5FD-62AB6E4CB4FD}"/>
              </a:ext>
            </a:extLst>
          </p:cNvPr>
          <p:cNvSpPr txBox="1"/>
          <p:nvPr/>
        </p:nvSpPr>
        <p:spPr>
          <a:xfrm>
            <a:off x="6729605" y="734697"/>
            <a:ext cx="2031325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曲面为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DB012146-A7BA-4E43-813B-6F98F4B33506}"/>
              </a:ext>
            </a:extLst>
          </p:cNvPr>
          <p:cNvSpPr txBox="1"/>
          <p:nvPr/>
        </p:nvSpPr>
        <p:spPr>
          <a:xfrm>
            <a:off x="485629" y="1540456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56" name="TextBox 38">
            <a:extLst>
              <a:ext uri="{FF2B5EF4-FFF2-40B4-BE49-F238E27FC236}">
                <a16:creationId xmlns:a16="http://schemas.microsoft.com/office/drawing/2014/main" id="{84EC7F8B-A229-476A-A179-FA970D8FD17B}"/>
              </a:ext>
            </a:extLst>
          </p:cNvPr>
          <p:cNvSpPr txBox="1"/>
          <p:nvPr/>
        </p:nvSpPr>
        <p:spPr>
          <a:xfrm>
            <a:off x="236023" y="2257705"/>
            <a:ext cx="1646605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通过曲线</a:t>
            </a:r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883C0BFD-C8B8-4CAC-927C-DF5D38795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806017"/>
              </p:ext>
            </p:extLst>
          </p:nvPr>
        </p:nvGraphicFramePr>
        <p:xfrm>
          <a:off x="2127750" y="2063248"/>
          <a:ext cx="2471737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8" name="Equation" r:id="rId6" imgW="2463480" imgH="1041120" progId="Equation.DSMT4">
                  <p:embed/>
                </p:oleObj>
              </mc:Choice>
              <mc:Fallback>
                <p:oleObj name="Equation" r:id="rId6" imgW="2463480" imgH="104112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C1AE380E-AEF5-4DA2-808B-B8887A1969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750" y="2063248"/>
                        <a:ext cx="2471737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42">
            <a:extLst>
              <a:ext uri="{FF2B5EF4-FFF2-40B4-BE49-F238E27FC236}">
                <a16:creationId xmlns:a16="http://schemas.microsoft.com/office/drawing/2014/main" id="{6258D7EA-C26E-4101-8CBE-9042E967F510}"/>
              </a:ext>
            </a:extLst>
          </p:cNvPr>
          <p:cNvSpPr txBox="1"/>
          <p:nvPr/>
        </p:nvSpPr>
        <p:spPr>
          <a:xfrm>
            <a:off x="4628511" y="2257705"/>
            <a:ext cx="2929007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母线垂直于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</a:t>
            </a:r>
          </a:p>
        </p:txBody>
      </p:sp>
      <p:sp>
        <p:nvSpPr>
          <p:cNvPr id="59" name="TextBox 43">
            <a:extLst>
              <a:ext uri="{FF2B5EF4-FFF2-40B4-BE49-F238E27FC236}">
                <a16:creationId xmlns:a16="http://schemas.microsoft.com/office/drawing/2014/main" id="{7384E4EC-B642-44B3-AE5C-EFF533C4B8D7}"/>
              </a:ext>
            </a:extLst>
          </p:cNvPr>
          <p:cNvSpPr txBox="1"/>
          <p:nvPr/>
        </p:nvSpPr>
        <p:spPr>
          <a:xfrm>
            <a:off x="452047" y="3101238"/>
            <a:ext cx="4108817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的柱面方程为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44">
            <a:extLst>
              <a:ext uri="{FF2B5EF4-FFF2-40B4-BE49-F238E27FC236}">
                <a16:creationId xmlns:a16="http://schemas.microsoft.com/office/drawing/2014/main" id="{25EE8FAE-0F0A-44EB-9CDE-91808A6707A8}"/>
              </a:ext>
            </a:extLst>
          </p:cNvPr>
          <p:cNvSpPr txBox="1"/>
          <p:nvPr/>
        </p:nvSpPr>
        <p:spPr>
          <a:xfrm>
            <a:off x="283781" y="4216766"/>
            <a:ext cx="687880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下列方程在空间解析几何中表示什么样的图形？</a:t>
            </a:r>
          </a:p>
        </p:txBody>
      </p:sp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0749BE58-A477-41AD-A771-F2788AE85F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699854"/>
              </p:ext>
            </p:extLst>
          </p:nvPr>
        </p:nvGraphicFramePr>
        <p:xfrm>
          <a:off x="297293" y="5076448"/>
          <a:ext cx="2968626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9" name="Equation" r:id="rId8" imgW="2958840" imgH="495000" progId="Equation.DSMT4">
                  <p:embed/>
                </p:oleObj>
              </mc:Choice>
              <mc:Fallback>
                <p:oleObj name="Equation" r:id="rId8" imgW="2958840" imgH="49500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E9393C55-D014-4504-8093-87E624D239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293" y="5076448"/>
                        <a:ext cx="2968626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150AD08C-70C2-4860-AF54-1C0082538B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059719"/>
              </p:ext>
            </p:extLst>
          </p:nvPr>
        </p:nvGraphicFramePr>
        <p:xfrm>
          <a:off x="3576454" y="4788416"/>
          <a:ext cx="22510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0" name="Equation" r:id="rId10" imgW="2260440" imgH="888840" progId="Equation.DSMT4">
                  <p:embed/>
                </p:oleObj>
              </mc:Choice>
              <mc:Fallback>
                <p:oleObj name="Equation" r:id="rId10" imgW="2260440" imgH="888840" progId="Equation.DSMT4">
                  <p:embed/>
                  <p:pic>
                    <p:nvPicPr>
                      <p:cNvPr id="67" name="对象 66">
                        <a:extLst>
                          <a:ext uri="{FF2B5EF4-FFF2-40B4-BE49-F238E27FC236}">
                            <a16:creationId xmlns:a16="http://schemas.microsoft.com/office/drawing/2014/main" id="{6E9DB1CB-6BBE-44F5-82A5-140FEEF22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454" y="4788416"/>
                        <a:ext cx="2251075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49EB2E03-72F3-4D76-B8C9-30CFAF54F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990403"/>
              </p:ext>
            </p:extLst>
          </p:nvPr>
        </p:nvGraphicFramePr>
        <p:xfrm>
          <a:off x="6071323" y="4869252"/>
          <a:ext cx="276066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1" name="Equation" r:id="rId12" imgW="2768400" imgH="583920" progId="Equation.DSMT4">
                  <p:embed/>
                </p:oleObj>
              </mc:Choice>
              <mc:Fallback>
                <p:oleObj name="Equation" r:id="rId12" imgW="2768400" imgH="583920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id="{AB4EE04D-89E8-49A1-B46D-114E30E29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23" y="4869252"/>
                        <a:ext cx="2760663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51">
            <a:extLst>
              <a:ext uri="{FF2B5EF4-FFF2-40B4-BE49-F238E27FC236}">
                <a16:creationId xmlns:a16="http://schemas.microsoft.com/office/drawing/2014/main" id="{E631CE37-6FE4-4D55-9AE1-DF230606E6AD}"/>
              </a:ext>
            </a:extLst>
          </p:cNvPr>
          <p:cNvSpPr txBox="1"/>
          <p:nvPr/>
        </p:nvSpPr>
        <p:spPr>
          <a:xfrm>
            <a:off x="485389" y="3591551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90A3D5A0-94BD-4799-BA8C-F61387FCC406}"/>
              </a:ext>
            </a:extLst>
          </p:cNvPr>
          <p:cNvSpPr txBox="1"/>
          <p:nvPr/>
        </p:nvSpPr>
        <p:spPr>
          <a:xfrm>
            <a:off x="212123" y="5640426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94C33450-1B6F-480C-A1AA-67B7C9373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670039"/>
              </p:ext>
            </p:extLst>
          </p:nvPr>
        </p:nvGraphicFramePr>
        <p:xfrm>
          <a:off x="1507567" y="1607962"/>
          <a:ext cx="2381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2" name="Equation" r:id="rId14" imgW="2387520" imgH="457200" progId="Equation.DSMT4">
                  <p:embed/>
                </p:oleObj>
              </mc:Choice>
              <mc:Fallback>
                <p:oleObj name="Equation" r:id="rId14" imgW="2387520" imgH="457200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EE2AF1A0-66BD-40DD-B8B9-919AC7AEA0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567" y="1607962"/>
                        <a:ext cx="23812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B75F016C-5C01-4679-9608-994CEF0D8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717441"/>
              </p:ext>
            </p:extLst>
          </p:nvPr>
        </p:nvGraphicFramePr>
        <p:xfrm>
          <a:off x="1615073" y="3753724"/>
          <a:ext cx="2197100" cy="37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73" name="Equation" r:id="rId16" imgW="2197080" imgH="380880" progId="Equation.DSMT4">
                  <p:embed/>
                </p:oleObj>
              </mc:Choice>
              <mc:Fallback>
                <p:oleObj name="Equation" r:id="rId16" imgW="2197080" imgH="380880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6721A5DB-6291-40CE-9970-77F2FACAE7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073" y="3753724"/>
                        <a:ext cx="2197100" cy="374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57">
            <a:extLst>
              <a:ext uri="{FF2B5EF4-FFF2-40B4-BE49-F238E27FC236}">
                <a16:creationId xmlns:a16="http://schemas.microsoft.com/office/drawing/2014/main" id="{FABD58A9-9129-408C-889F-4B32F2F7B547}"/>
              </a:ext>
            </a:extLst>
          </p:cNvPr>
          <p:cNvSpPr txBox="1"/>
          <p:nvPr/>
        </p:nvSpPr>
        <p:spPr>
          <a:xfrm>
            <a:off x="1135550" y="5640426"/>
            <a:ext cx="2492990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）双叶双曲面</a:t>
            </a:r>
          </a:p>
        </p:txBody>
      </p:sp>
      <p:sp>
        <p:nvSpPr>
          <p:cNvPr id="69" name="TextBox 59">
            <a:extLst>
              <a:ext uri="{FF2B5EF4-FFF2-40B4-BE49-F238E27FC236}">
                <a16:creationId xmlns:a16="http://schemas.microsoft.com/office/drawing/2014/main" id="{943ED948-D5FC-4079-9093-C1D6433E12B0}"/>
              </a:ext>
            </a:extLst>
          </p:cNvPr>
          <p:cNvSpPr txBox="1"/>
          <p:nvPr/>
        </p:nvSpPr>
        <p:spPr>
          <a:xfrm>
            <a:off x="3681216" y="5640426"/>
            <a:ext cx="2492990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）椭圆抛物面</a:t>
            </a:r>
          </a:p>
        </p:txBody>
      </p:sp>
      <p:sp>
        <p:nvSpPr>
          <p:cNvPr id="70" name="TextBox 61">
            <a:extLst>
              <a:ext uri="{FF2B5EF4-FFF2-40B4-BE49-F238E27FC236}">
                <a16:creationId xmlns:a16="http://schemas.microsoft.com/office/drawing/2014/main" id="{1251A7C5-C885-4E72-B538-603151FE76DE}"/>
              </a:ext>
            </a:extLst>
          </p:cNvPr>
          <p:cNvSpPr txBox="1"/>
          <p:nvPr/>
        </p:nvSpPr>
        <p:spPr>
          <a:xfrm>
            <a:off x="6226883" y="5640426"/>
            <a:ext cx="2888932" cy="5324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）向下的锥面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2D0E6D-B0E7-4560-A740-259E4E32BD62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080BA6F-756B-41B1-8FAE-703AEE351206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D90999-DE00-4C0F-AE99-FCD31FF2A4D8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63678A-BD29-4363-A876-32861B49F829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74884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4" grpId="0"/>
      <p:bldP spid="65" grpId="0"/>
      <p:bldP spid="68" grpId="0"/>
      <p:bldP spid="69" grpId="0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91B35ACD-7FA9-488F-AFD5-B50FB60C754A}"/>
              </a:ext>
            </a:extLst>
          </p:cNvPr>
          <p:cNvSpPr txBox="1">
            <a:spLocks/>
          </p:cNvSpPr>
          <p:nvPr/>
        </p:nvSpPr>
        <p:spPr>
          <a:xfrm>
            <a:off x="2157630" y="1483627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6.3.2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空间曲线</a:t>
            </a: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4464F7F6-2D5B-4BB4-AD2D-376584B6B374}"/>
              </a:ext>
            </a:extLst>
          </p:cNvPr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itchFamily="2" charset="-122"/>
                <a:ea typeface="华文琥珀" pitchFamily="2" charset="-122"/>
              </a:rPr>
              <a:t>教学要求：</a:t>
            </a:r>
          </a:p>
        </p:txBody>
      </p:sp>
      <p:sp>
        <p:nvSpPr>
          <p:cNvPr id="25" name="Text Box 5">
            <a:hlinkClick r:id="rId3" action="ppaction://hlinksldjump"/>
            <a:extLst>
              <a:ext uri="{FF2B5EF4-FFF2-40B4-BE49-F238E27FC236}">
                <a16:creationId xmlns:a16="http://schemas.microsoft.com/office/drawing/2014/main" id="{F1783271-D874-4268-85F9-0078FAF35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630" y="3555057"/>
            <a:ext cx="6303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知道空间曲线的参数方程和一般方程。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AD78C5EA-D8BF-4B81-8DF3-C6D9887BE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630" y="4152528"/>
            <a:ext cx="6014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掌握空间曲线在坐标面上的投影。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05BE22-70BF-42B0-8A3A-9221A19347A7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AD0B7C-C763-4B3E-B0C1-B5B5C9D1FD85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D4A846-434A-471B-AFC2-49C3F975DA0E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4B27AA-DADC-45EE-9573-54493FCB30A0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6626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55F1A65-3096-4EF9-A9AF-8D203DC59A73}"/>
              </a:ext>
            </a:extLst>
          </p:cNvPr>
          <p:cNvSpPr/>
          <p:nvPr/>
        </p:nvSpPr>
        <p:spPr>
          <a:xfrm>
            <a:off x="-12150" y="668467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1A076CF-CDB0-4393-ABFA-C5970ECAC4C7}"/>
              </a:ext>
            </a:extLst>
          </p:cNvPr>
          <p:cNvSpPr txBox="1"/>
          <p:nvPr/>
        </p:nvSpPr>
        <p:spPr>
          <a:xfrm>
            <a:off x="794563" y="661165"/>
            <a:ext cx="7966367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空间曲线在我们生活中无处不在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47A7974-625F-46F5-A1EA-9AD6DF23E419}"/>
              </a:ext>
            </a:extLst>
          </p:cNvPr>
          <p:cNvSpPr/>
          <p:nvPr/>
        </p:nvSpPr>
        <p:spPr>
          <a:xfrm>
            <a:off x="-12150" y="1236795"/>
            <a:ext cx="849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Wingdings 2" panose="05020102010507070707" pitchFamily="18" charset="2"/>
              </a:rPr>
              <a:t>开普勒是如何证明太阳系中行星轨道都是同一个平面上椭圆？</a:t>
            </a:r>
            <a:endParaRPr lang="zh-CN" altLang="en-US" sz="2400" b="1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78FE015-088C-4137-8921-1E24BDFEAFA9}"/>
              </a:ext>
            </a:extLst>
          </p:cNvPr>
          <p:cNvSpPr/>
          <p:nvPr/>
        </p:nvSpPr>
        <p:spPr>
          <a:xfrm>
            <a:off x="-12150" y="1873586"/>
            <a:ext cx="7489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螺丝钉上的螺纹做成什么样，才能使工作效果最佳？</a:t>
            </a:r>
            <a:endParaRPr lang="zh-CN" altLang="en-US" sz="2400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AF14D1F-27AF-4522-B082-0A5A3F1FEE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" y="3866207"/>
            <a:ext cx="3828632" cy="2925314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1FDEB05-7025-46BF-A09F-64C522A28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" b="2092"/>
          <a:stretch/>
        </p:blipFill>
        <p:spPr>
          <a:xfrm>
            <a:off x="3847161" y="4136569"/>
            <a:ext cx="2270975" cy="231100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9F55C8B-142E-4CD5-9F2F-00E921CE6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5" y="4047018"/>
            <a:ext cx="3039936" cy="2279952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B67D3BD5-4F83-450A-B2B8-7D19FEEB879D}"/>
              </a:ext>
            </a:extLst>
          </p:cNvPr>
          <p:cNvSpPr/>
          <p:nvPr/>
        </p:nvSpPr>
        <p:spPr>
          <a:xfrm>
            <a:off x="-89263" y="2570204"/>
            <a:ext cx="8571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齿轮的边缘做成怎样的形状才能使它们咬合得最好？</a:t>
            </a:r>
            <a:endParaRPr lang="en-US" altLang="zh-CN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-apple-system"/>
              </a:rPr>
              <a:t>是三角形、抛物线？还是别的什么</a:t>
            </a:r>
            <a:r>
              <a:rPr lang="en-US" altLang="zh-CN" sz="2400" b="1" dirty="0">
                <a:solidFill>
                  <a:srgbClr val="000000"/>
                </a:solidFill>
                <a:latin typeface="-apple-system"/>
              </a:rPr>
              <a:t>……</a:t>
            </a:r>
            <a:endParaRPr lang="zh-CN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2948AF-2F8C-4D89-ABD3-B8E79072F398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F93D3D-1470-425B-B523-971B05169AC8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E8820B-2448-42E1-84C9-00AC5BDD4B54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C03A0E-883E-4E7F-9466-FE3EBA57FF6B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9055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/>
      <p:bldP spid="42" grpId="0"/>
      <p:bldP spid="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85B1CC95-AF69-4F97-AC91-8A9614E23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8626"/>
            <a:ext cx="3846786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一．空间曲线的方程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F338266-54BD-47AC-99F7-A26E3BCCEDEE}"/>
              </a:ext>
            </a:extLst>
          </p:cNvPr>
          <p:cNvSpPr txBox="1"/>
          <p:nvPr/>
        </p:nvSpPr>
        <p:spPr>
          <a:xfrm>
            <a:off x="0" y="1118862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空间曲线的一般方程</a:t>
            </a:r>
          </a:p>
        </p:txBody>
      </p:sp>
      <p:grpSp>
        <p:nvGrpSpPr>
          <p:cNvPr id="60" name="Group 2">
            <a:extLst>
              <a:ext uri="{FF2B5EF4-FFF2-40B4-BE49-F238E27FC236}">
                <a16:creationId xmlns:a16="http://schemas.microsoft.com/office/drawing/2014/main" id="{D67F7150-9CB5-4DF5-9064-E2602A6F2A4F}"/>
              </a:ext>
            </a:extLst>
          </p:cNvPr>
          <p:cNvGrpSpPr>
            <a:grpSpLocks/>
          </p:cNvGrpSpPr>
          <p:nvPr/>
        </p:nvGrpSpPr>
        <p:grpSpPr bwMode="auto">
          <a:xfrm>
            <a:off x="5168518" y="2325977"/>
            <a:ext cx="1574800" cy="1320800"/>
            <a:chOff x="3293" y="1152"/>
            <a:chExt cx="992" cy="832"/>
          </a:xfrm>
        </p:grpSpPr>
        <p:sp>
          <p:nvSpPr>
            <p:cNvPr id="61" name="Freeform 3">
              <a:extLst>
                <a:ext uri="{FF2B5EF4-FFF2-40B4-BE49-F238E27FC236}">
                  <a16:creationId xmlns:a16="http://schemas.microsoft.com/office/drawing/2014/main" id="{58A5EE0E-0098-406E-AE29-25E49F65B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152"/>
              <a:ext cx="992" cy="832"/>
            </a:xfrm>
            <a:custGeom>
              <a:avLst/>
              <a:gdLst>
                <a:gd name="T0" fmla="*/ 0 w 1240"/>
                <a:gd name="T1" fmla="*/ 848 h 1040"/>
                <a:gd name="T2" fmla="*/ 240 w 1240"/>
                <a:gd name="T3" fmla="*/ 128 h 1040"/>
                <a:gd name="T4" fmla="*/ 768 w 1240"/>
                <a:gd name="T5" fmla="*/ 80 h 1040"/>
                <a:gd name="T6" fmla="*/ 1200 w 1240"/>
                <a:gd name="T7" fmla="*/ 320 h 1040"/>
                <a:gd name="T8" fmla="*/ 1008 w 1240"/>
                <a:gd name="T9" fmla="*/ 104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0" h="1040">
                  <a:moveTo>
                    <a:pt x="0" y="848"/>
                  </a:moveTo>
                  <a:cubicBezTo>
                    <a:pt x="56" y="552"/>
                    <a:pt x="112" y="256"/>
                    <a:pt x="240" y="128"/>
                  </a:cubicBezTo>
                  <a:cubicBezTo>
                    <a:pt x="368" y="0"/>
                    <a:pt x="608" y="48"/>
                    <a:pt x="768" y="80"/>
                  </a:cubicBezTo>
                  <a:cubicBezTo>
                    <a:pt x="928" y="112"/>
                    <a:pt x="1160" y="160"/>
                    <a:pt x="1200" y="320"/>
                  </a:cubicBezTo>
                  <a:cubicBezTo>
                    <a:pt x="1240" y="480"/>
                    <a:pt x="1124" y="760"/>
                    <a:pt x="1008" y="1040"/>
                  </a:cubicBezTo>
                </a:path>
              </a:pathLst>
            </a:custGeom>
            <a:gradFill rotWithShape="0">
              <a:gsLst>
                <a:gs pos="0">
                  <a:srgbClr val="5F5F5F"/>
                </a:gs>
                <a:gs pos="100000">
                  <a:srgbClr val="5F5F5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4">
              <a:extLst>
                <a:ext uri="{FF2B5EF4-FFF2-40B4-BE49-F238E27FC236}">
                  <a16:creationId xmlns:a16="http://schemas.microsoft.com/office/drawing/2014/main" id="{49695BBE-2C95-4AA9-99D1-76BAD788E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1741"/>
              <a:ext cx="806" cy="243"/>
            </a:xfrm>
            <a:custGeom>
              <a:avLst/>
              <a:gdLst>
                <a:gd name="T0" fmla="*/ 0 w 912"/>
                <a:gd name="T1" fmla="*/ 128 h 320"/>
                <a:gd name="T2" fmla="*/ 384 w 912"/>
                <a:gd name="T3" fmla="*/ 32 h 320"/>
                <a:gd name="T4" fmla="*/ 912 w 912"/>
                <a:gd name="T5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2" h="320">
                  <a:moveTo>
                    <a:pt x="0" y="128"/>
                  </a:moveTo>
                  <a:cubicBezTo>
                    <a:pt x="116" y="64"/>
                    <a:pt x="232" y="0"/>
                    <a:pt x="384" y="32"/>
                  </a:cubicBezTo>
                  <a:cubicBezTo>
                    <a:pt x="536" y="64"/>
                    <a:pt x="724" y="192"/>
                    <a:pt x="912" y="320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Text Box 6">
            <a:extLst>
              <a:ext uri="{FF2B5EF4-FFF2-40B4-BE49-F238E27FC236}">
                <a16:creationId xmlns:a16="http://schemas.microsoft.com/office/drawing/2014/main" id="{4AFF7881-E64A-4BBC-9E16-C05F36060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80" y="1599345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空间曲线可视为两曲面的交线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64" name="Text Box 7">
            <a:extLst>
              <a:ext uri="{FF2B5EF4-FFF2-40B4-BE49-F238E27FC236}">
                <a16:creationId xmlns:a16="http://schemas.microsoft.com/office/drawing/2014/main" id="{49280A35-40DF-446E-A3AF-B9E6458E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443" y="1589472"/>
            <a:ext cx="350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其一般方程为方程组</a:t>
            </a:r>
          </a:p>
        </p:txBody>
      </p:sp>
      <p:graphicFrame>
        <p:nvGraphicFramePr>
          <p:cNvPr id="65" name="Object 8">
            <a:extLst>
              <a:ext uri="{FF2B5EF4-FFF2-40B4-BE49-F238E27FC236}">
                <a16:creationId xmlns:a16="http://schemas.microsoft.com/office/drawing/2014/main" id="{3977B57C-F0A2-42BB-A437-C43682B0D7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315436"/>
              </p:ext>
            </p:extLst>
          </p:nvPr>
        </p:nvGraphicFramePr>
        <p:xfrm>
          <a:off x="1567273" y="2177997"/>
          <a:ext cx="208121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5" name="Equation" r:id="rId4" imgW="2082600" imgH="1015920" progId="Equation.DSMT4">
                  <p:embed/>
                </p:oleObj>
              </mc:Choice>
              <mc:Fallback>
                <p:oleObj name="Equation" r:id="rId4" imgW="2082600" imgH="1015920" progId="Equation.DSMT4">
                  <p:embed/>
                  <p:pic>
                    <p:nvPicPr>
                      <p:cNvPr id="61" name="Object 8">
                        <a:extLst>
                          <a:ext uri="{FF2B5EF4-FFF2-40B4-BE49-F238E27FC236}">
                            <a16:creationId xmlns:a16="http://schemas.microsoft.com/office/drawing/2014/main" id="{D477F9F6-6A88-4A3F-831B-5D2AEB286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273" y="2177997"/>
                        <a:ext cx="2081213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9">
            <a:extLst>
              <a:ext uri="{FF2B5EF4-FFF2-40B4-BE49-F238E27FC236}">
                <a16:creationId xmlns:a16="http://schemas.microsoft.com/office/drawing/2014/main" id="{EFF33B45-137E-4C2B-80ED-053DA80BF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788120"/>
              </p:ext>
            </p:extLst>
          </p:nvPr>
        </p:nvGraphicFramePr>
        <p:xfrm>
          <a:off x="5655880" y="2478377"/>
          <a:ext cx="381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6" name="Equation" r:id="rId6" imgW="380880" imgH="444240" progId="Equation.3">
                  <p:embed/>
                </p:oleObj>
              </mc:Choice>
              <mc:Fallback>
                <p:oleObj name="Equation" r:id="rId6" imgW="380880" imgH="444240" progId="Equation.3">
                  <p:embed/>
                  <p:pic>
                    <p:nvPicPr>
                      <p:cNvPr id="62" name="Object 9">
                        <a:extLst>
                          <a:ext uri="{FF2B5EF4-FFF2-40B4-BE49-F238E27FC236}">
                            <a16:creationId xmlns:a16="http://schemas.microsoft.com/office/drawing/2014/main" id="{5D0699C4-D61C-4336-A417-7DBBFE450F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5880" y="2478377"/>
                        <a:ext cx="381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10">
            <a:extLst>
              <a:ext uri="{FF2B5EF4-FFF2-40B4-BE49-F238E27FC236}">
                <a16:creationId xmlns:a16="http://schemas.microsoft.com/office/drawing/2014/main" id="{38CCE4FE-2A33-4CE3-8B75-08A78C9D51F7}"/>
              </a:ext>
            </a:extLst>
          </p:cNvPr>
          <p:cNvGrpSpPr>
            <a:grpSpLocks/>
          </p:cNvGrpSpPr>
          <p:nvPr/>
        </p:nvGrpSpPr>
        <p:grpSpPr bwMode="auto">
          <a:xfrm>
            <a:off x="6387718" y="2367252"/>
            <a:ext cx="1706562" cy="1228725"/>
            <a:chOff x="4061" y="1178"/>
            <a:chExt cx="1075" cy="774"/>
          </a:xfrm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68D8E0E3-EFC0-42C8-B763-DE684CC4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376"/>
              <a:ext cx="1075" cy="576"/>
            </a:xfrm>
            <a:custGeom>
              <a:avLst/>
              <a:gdLst>
                <a:gd name="T0" fmla="*/ 1344 w 1344"/>
                <a:gd name="T1" fmla="*/ 0 h 720"/>
                <a:gd name="T2" fmla="*/ 1152 w 1344"/>
                <a:gd name="T3" fmla="*/ 336 h 720"/>
                <a:gd name="T4" fmla="*/ 1104 w 1344"/>
                <a:gd name="T5" fmla="*/ 624 h 720"/>
                <a:gd name="T6" fmla="*/ 624 w 1344"/>
                <a:gd name="T7" fmla="*/ 528 h 720"/>
                <a:gd name="T8" fmla="*/ 0 w 1344"/>
                <a:gd name="T9" fmla="*/ 720 h 720"/>
                <a:gd name="T10" fmla="*/ 1344 w 1344"/>
                <a:gd name="T11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4" h="720">
                  <a:moveTo>
                    <a:pt x="1344" y="0"/>
                  </a:moveTo>
                  <a:lnTo>
                    <a:pt x="1152" y="336"/>
                  </a:lnTo>
                  <a:lnTo>
                    <a:pt x="1104" y="624"/>
                  </a:lnTo>
                  <a:lnTo>
                    <a:pt x="624" y="528"/>
                  </a:lnTo>
                  <a:lnTo>
                    <a:pt x="0" y="720"/>
                  </a:lnTo>
                  <a:lnTo>
                    <a:pt x="134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6600"/>
                </a:gs>
                <a:gs pos="100000">
                  <a:srgbClr val="00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9" name="Group 12">
              <a:extLst>
                <a:ext uri="{FF2B5EF4-FFF2-40B4-BE49-F238E27FC236}">
                  <a16:creationId xmlns:a16="http://schemas.microsoft.com/office/drawing/2014/main" id="{83C43609-A927-4646-9422-B58189005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1" y="1178"/>
              <a:ext cx="1075" cy="774"/>
              <a:chOff x="4061" y="1178"/>
              <a:chExt cx="1075" cy="774"/>
            </a:xfrm>
          </p:grpSpPr>
          <p:sp>
            <p:nvSpPr>
              <p:cNvPr id="70" name="Freeform 13">
                <a:extLst>
                  <a:ext uri="{FF2B5EF4-FFF2-40B4-BE49-F238E27FC236}">
                    <a16:creationId xmlns:a16="http://schemas.microsoft.com/office/drawing/2014/main" id="{B8E651E3-4E89-4B54-9052-D82B7362A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" y="1178"/>
                <a:ext cx="1075" cy="774"/>
              </a:xfrm>
              <a:custGeom>
                <a:avLst/>
                <a:gdLst>
                  <a:gd name="T0" fmla="*/ 0 w 1392"/>
                  <a:gd name="T1" fmla="*/ 968 h 968"/>
                  <a:gd name="T2" fmla="*/ 192 w 1392"/>
                  <a:gd name="T3" fmla="*/ 200 h 968"/>
                  <a:gd name="T4" fmla="*/ 720 w 1392"/>
                  <a:gd name="T5" fmla="*/ 8 h 968"/>
                  <a:gd name="T6" fmla="*/ 1392 w 1392"/>
                  <a:gd name="T7" fmla="*/ 2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2" h="968">
                    <a:moveTo>
                      <a:pt x="0" y="968"/>
                    </a:moveTo>
                    <a:cubicBezTo>
                      <a:pt x="36" y="664"/>
                      <a:pt x="72" y="360"/>
                      <a:pt x="192" y="200"/>
                    </a:cubicBezTo>
                    <a:cubicBezTo>
                      <a:pt x="312" y="40"/>
                      <a:pt x="520" y="0"/>
                      <a:pt x="720" y="8"/>
                    </a:cubicBezTo>
                    <a:cubicBezTo>
                      <a:pt x="920" y="16"/>
                      <a:pt x="1156" y="132"/>
                      <a:pt x="1392" y="248"/>
                    </a:cubicBezTo>
                  </a:path>
                </a:pathLst>
              </a:custGeom>
              <a:gradFill rotWithShape="0">
                <a:gsLst>
                  <a:gs pos="0">
                    <a:srgbClr val="006600"/>
                  </a:gs>
                  <a:gs pos="100000">
                    <a:srgbClr val="0099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 14">
                <a:extLst>
                  <a:ext uri="{FF2B5EF4-FFF2-40B4-BE49-F238E27FC236}">
                    <a16:creationId xmlns:a16="http://schemas.microsoft.com/office/drawing/2014/main" id="{E543ACBA-9283-4E3A-8810-CDE271506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" y="1786"/>
                <a:ext cx="883" cy="166"/>
              </a:xfrm>
              <a:custGeom>
                <a:avLst/>
                <a:gdLst>
                  <a:gd name="T0" fmla="*/ 0 w 1104"/>
                  <a:gd name="T1" fmla="*/ 208 h 208"/>
                  <a:gd name="T2" fmla="*/ 576 w 1104"/>
                  <a:gd name="T3" fmla="*/ 16 h 208"/>
                  <a:gd name="T4" fmla="*/ 1104 w 1104"/>
                  <a:gd name="T5" fmla="*/ 11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04" h="208">
                    <a:moveTo>
                      <a:pt x="0" y="208"/>
                    </a:moveTo>
                    <a:cubicBezTo>
                      <a:pt x="196" y="120"/>
                      <a:pt x="392" y="32"/>
                      <a:pt x="576" y="16"/>
                    </a:cubicBezTo>
                    <a:cubicBezTo>
                      <a:pt x="760" y="0"/>
                      <a:pt x="932" y="56"/>
                      <a:pt x="1104" y="112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 15">
                <a:extLst>
                  <a:ext uri="{FF2B5EF4-FFF2-40B4-BE49-F238E27FC236}">
                    <a16:creationId xmlns:a16="http://schemas.microsoft.com/office/drawing/2014/main" id="{78D5CE70-A441-45E4-A690-8838CA7DD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" y="1376"/>
                <a:ext cx="192" cy="499"/>
              </a:xfrm>
              <a:custGeom>
                <a:avLst/>
                <a:gdLst>
                  <a:gd name="T0" fmla="*/ 240 w 240"/>
                  <a:gd name="T1" fmla="*/ 0 h 624"/>
                  <a:gd name="T2" fmla="*/ 48 w 240"/>
                  <a:gd name="T3" fmla="*/ 288 h 624"/>
                  <a:gd name="T4" fmla="*/ 0 w 240"/>
                  <a:gd name="T5" fmla="*/ 624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624">
                    <a:moveTo>
                      <a:pt x="240" y="0"/>
                    </a:moveTo>
                    <a:cubicBezTo>
                      <a:pt x="164" y="92"/>
                      <a:pt x="88" y="184"/>
                      <a:pt x="48" y="288"/>
                    </a:cubicBezTo>
                    <a:cubicBezTo>
                      <a:pt x="8" y="392"/>
                      <a:pt x="8" y="568"/>
                      <a:pt x="0" y="624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3" name="Group 16">
            <a:extLst>
              <a:ext uri="{FF2B5EF4-FFF2-40B4-BE49-F238E27FC236}">
                <a16:creationId xmlns:a16="http://schemas.microsoft.com/office/drawing/2014/main" id="{FCB30A66-8CD5-4E7A-BA97-2D00E2AD4DB4}"/>
              </a:ext>
            </a:extLst>
          </p:cNvPr>
          <p:cNvGrpSpPr>
            <a:grpSpLocks/>
          </p:cNvGrpSpPr>
          <p:nvPr/>
        </p:nvGrpSpPr>
        <p:grpSpPr bwMode="auto">
          <a:xfrm>
            <a:off x="6387718" y="2610140"/>
            <a:ext cx="355600" cy="976312"/>
            <a:chOff x="4061" y="1571"/>
            <a:chExt cx="224" cy="615"/>
          </a:xfrm>
        </p:grpSpPr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E202DD82-B8C4-4AB7-A73C-F9DED5992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" y="1571"/>
              <a:ext cx="154" cy="615"/>
            </a:xfrm>
            <a:custGeom>
              <a:avLst/>
              <a:gdLst>
                <a:gd name="T0" fmla="*/ 0 w 192"/>
                <a:gd name="T1" fmla="*/ 768 h 768"/>
                <a:gd name="T2" fmla="*/ 96 w 192"/>
                <a:gd name="T3" fmla="*/ 240 h 768"/>
                <a:gd name="T4" fmla="*/ 192 w 192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768">
                  <a:moveTo>
                    <a:pt x="0" y="768"/>
                  </a:moveTo>
                  <a:cubicBezTo>
                    <a:pt x="32" y="568"/>
                    <a:pt x="64" y="368"/>
                    <a:pt x="96" y="240"/>
                  </a:cubicBezTo>
                  <a:cubicBezTo>
                    <a:pt x="128" y="112"/>
                    <a:pt x="160" y="56"/>
                    <a:pt x="192" y="0"/>
                  </a:cubicBezTo>
                </a:path>
              </a:pathLst>
            </a:custGeom>
            <a:noFill/>
            <a:ln w="1905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5" name="Object 18">
              <a:extLst>
                <a:ext uri="{FF2B5EF4-FFF2-40B4-BE49-F238E27FC236}">
                  <a16:creationId xmlns:a16="http://schemas.microsoft.com/office/drawing/2014/main" id="{FD64D49E-C28E-482B-A60D-20D96A2E13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25" y="1763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57" name="Equation" r:id="rId8" imgW="253800" imgH="304560" progId="Equation.3">
                    <p:embed/>
                  </p:oleObj>
                </mc:Choice>
                <mc:Fallback>
                  <p:oleObj name="Equation" r:id="rId8" imgW="253800" imgH="304560" progId="Equation.3">
                    <p:embed/>
                    <p:pic>
                      <p:nvPicPr>
                        <p:cNvPr id="71" name="Object 18">
                          <a:extLst>
                            <a:ext uri="{FF2B5EF4-FFF2-40B4-BE49-F238E27FC236}">
                              <a16:creationId xmlns:a16="http://schemas.microsoft.com/office/drawing/2014/main" id="{6316C0ED-5307-405E-A615-75A66245BFD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5" y="1763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" name="Object 19">
            <a:extLst>
              <a:ext uri="{FF2B5EF4-FFF2-40B4-BE49-F238E27FC236}">
                <a16:creationId xmlns:a16="http://schemas.microsoft.com/office/drawing/2014/main" id="{D7C37F2E-421A-4507-A2E2-1E76F9A729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053770"/>
              </p:ext>
            </p:extLst>
          </p:nvPr>
        </p:nvGraphicFramePr>
        <p:xfrm>
          <a:off x="6970330" y="2802272"/>
          <a:ext cx="17049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8" name="Equation" r:id="rId10" imgW="1892160" imgH="393480" progId="Equation.DSMT4">
                  <p:embed/>
                </p:oleObj>
              </mc:Choice>
              <mc:Fallback>
                <p:oleObj name="Equation" r:id="rId10" imgW="1892160" imgH="393480" progId="Equation.DSMT4">
                  <p:embed/>
                  <p:pic>
                    <p:nvPicPr>
                      <p:cNvPr id="72" name="Object 19">
                        <a:extLst>
                          <a:ext uri="{FF2B5EF4-FFF2-40B4-BE49-F238E27FC236}">
                            <a16:creationId xmlns:a16="http://schemas.microsoft.com/office/drawing/2014/main" id="{F7A4E9E6-B98F-434A-88EC-0911FF7C5B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330" y="2802272"/>
                        <a:ext cx="17049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0">
            <a:extLst>
              <a:ext uri="{FF2B5EF4-FFF2-40B4-BE49-F238E27FC236}">
                <a16:creationId xmlns:a16="http://schemas.microsoft.com/office/drawing/2014/main" id="{8E953E7F-9156-49C3-9EA1-A19B17E9D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742607"/>
              </p:ext>
            </p:extLst>
          </p:nvPr>
        </p:nvGraphicFramePr>
        <p:xfrm>
          <a:off x="4606543" y="2864184"/>
          <a:ext cx="17065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59" name="Equation" r:id="rId12" imgW="1892160" imgH="393480" progId="Equation.DSMT4">
                  <p:embed/>
                </p:oleObj>
              </mc:Choice>
              <mc:Fallback>
                <p:oleObj name="Equation" r:id="rId12" imgW="1892160" imgH="393480" progId="Equation.DSMT4">
                  <p:embed/>
                  <p:pic>
                    <p:nvPicPr>
                      <p:cNvPr id="73" name="Object 20">
                        <a:extLst>
                          <a:ext uri="{FF2B5EF4-FFF2-40B4-BE49-F238E27FC236}">
                            <a16:creationId xmlns:a16="http://schemas.microsoft.com/office/drawing/2014/main" id="{9AAADCB6-0BDD-47C4-82C9-A4236C202C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543" y="2864184"/>
                        <a:ext cx="17065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21">
            <a:extLst>
              <a:ext uri="{FF2B5EF4-FFF2-40B4-BE49-F238E27FC236}">
                <a16:creationId xmlns:a16="http://schemas.microsoft.com/office/drawing/2014/main" id="{B156A939-E85F-4C12-B4EB-9104274BD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463586"/>
              </p:ext>
            </p:extLst>
          </p:nvPr>
        </p:nvGraphicFramePr>
        <p:xfrm>
          <a:off x="6976680" y="2402177"/>
          <a:ext cx="33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60" name="Equation" r:id="rId14" imgW="330120" imgH="444240" progId="Equation.3">
                  <p:embed/>
                </p:oleObj>
              </mc:Choice>
              <mc:Fallback>
                <p:oleObj name="Equation" r:id="rId14" imgW="330120" imgH="444240" progId="Equation.3">
                  <p:embed/>
                  <p:pic>
                    <p:nvPicPr>
                      <p:cNvPr id="74" name="Object 21">
                        <a:extLst>
                          <a:ext uri="{FF2B5EF4-FFF2-40B4-BE49-F238E27FC236}">
                            <a16:creationId xmlns:a16="http://schemas.microsoft.com/office/drawing/2014/main" id="{86DE1E0F-BEF5-492D-8B07-515B0587F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680" y="2402177"/>
                        <a:ext cx="330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23">
            <a:extLst>
              <a:ext uri="{FF2B5EF4-FFF2-40B4-BE49-F238E27FC236}">
                <a16:creationId xmlns:a16="http://schemas.microsoft.com/office/drawing/2014/main" id="{0240B660-2631-4E5C-A0CA-55FDA8F91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459984"/>
              </p:ext>
            </p:extLst>
          </p:nvPr>
        </p:nvGraphicFramePr>
        <p:xfrm>
          <a:off x="1655380" y="4053222"/>
          <a:ext cx="1752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61" name="Equation" r:id="rId16" imgW="1752480" imgH="1041120" progId="Equation.DSMT4">
                  <p:embed/>
                </p:oleObj>
              </mc:Choice>
              <mc:Fallback>
                <p:oleObj name="Equation" r:id="rId16" imgW="1752480" imgH="1041120" progId="Equation.DSMT4">
                  <p:embed/>
                  <p:pic>
                    <p:nvPicPr>
                      <p:cNvPr id="76" name="Object 23">
                        <a:extLst>
                          <a:ext uri="{FF2B5EF4-FFF2-40B4-BE49-F238E27FC236}">
                            <a16:creationId xmlns:a16="http://schemas.microsoft.com/office/drawing/2014/main" id="{76513771-01D4-41ED-A294-118605829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380" y="4053222"/>
                        <a:ext cx="1752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24">
            <a:extLst>
              <a:ext uri="{FF2B5EF4-FFF2-40B4-BE49-F238E27FC236}">
                <a16:creationId xmlns:a16="http://schemas.microsoft.com/office/drawing/2014/main" id="{0179F5E0-D4D2-41E8-92F1-C44EE924F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80" y="5145377"/>
            <a:ext cx="472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表示圆柱面与平面的交线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Group 25">
            <a:extLst>
              <a:ext uri="{FF2B5EF4-FFF2-40B4-BE49-F238E27FC236}">
                <a16:creationId xmlns:a16="http://schemas.microsoft.com/office/drawing/2014/main" id="{770C4D3B-D667-4B76-AFEE-BB8A771E52FB}"/>
              </a:ext>
            </a:extLst>
          </p:cNvPr>
          <p:cNvGrpSpPr>
            <a:grpSpLocks/>
          </p:cNvGrpSpPr>
          <p:nvPr/>
        </p:nvGrpSpPr>
        <p:grpSpPr bwMode="auto">
          <a:xfrm>
            <a:off x="6311146" y="3676871"/>
            <a:ext cx="1560845" cy="2861811"/>
            <a:chOff x="4130" y="82"/>
            <a:chExt cx="1230" cy="2251"/>
          </a:xfrm>
        </p:grpSpPr>
        <p:grpSp>
          <p:nvGrpSpPr>
            <p:cNvPr id="83" name="Group 26">
              <a:extLst>
                <a:ext uri="{FF2B5EF4-FFF2-40B4-BE49-F238E27FC236}">
                  <a16:creationId xmlns:a16="http://schemas.microsoft.com/office/drawing/2014/main" id="{3C690E66-5CB4-4DAE-A607-E3D9FE9D42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0" y="793"/>
              <a:ext cx="864" cy="1296"/>
              <a:chOff x="4272" y="864"/>
              <a:chExt cx="864" cy="1296"/>
            </a:xfrm>
          </p:grpSpPr>
          <p:grpSp>
            <p:nvGrpSpPr>
              <p:cNvPr id="97" name="Group 27">
                <a:extLst>
                  <a:ext uri="{FF2B5EF4-FFF2-40B4-BE49-F238E27FC236}">
                    <a16:creationId xmlns:a16="http://schemas.microsoft.com/office/drawing/2014/main" id="{B836A1BD-4E82-4807-BB41-305380E012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960"/>
                <a:ext cx="864" cy="1200"/>
                <a:chOff x="4272" y="960"/>
                <a:chExt cx="864" cy="1200"/>
              </a:xfrm>
            </p:grpSpPr>
            <p:sp>
              <p:nvSpPr>
                <p:cNvPr id="99" name="Oval 28">
                  <a:extLst>
                    <a:ext uri="{FF2B5EF4-FFF2-40B4-BE49-F238E27FC236}">
                      <a16:creationId xmlns:a16="http://schemas.microsoft.com/office/drawing/2014/main" id="{9C3BB0ED-19B7-475B-97BE-E75EFA771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1968"/>
                  <a:ext cx="864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Freeform 29">
                  <a:extLst>
                    <a:ext uri="{FF2B5EF4-FFF2-40B4-BE49-F238E27FC236}">
                      <a16:creationId xmlns:a16="http://schemas.microsoft.com/office/drawing/2014/main" id="{3133B730-F7CF-4988-A530-F6BC6023F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2" y="960"/>
                  <a:ext cx="864" cy="1104"/>
                </a:xfrm>
                <a:custGeom>
                  <a:avLst/>
                  <a:gdLst>
                    <a:gd name="T0" fmla="*/ 0 w 864"/>
                    <a:gd name="T1" fmla="*/ 1104 h 1104"/>
                    <a:gd name="T2" fmla="*/ 864 w 864"/>
                    <a:gd name="T3" fmla="*/ 1104 h 1104"/>
                    <a:gd name="T4" fmla="*/ 864 w 864"/>
                    <a:gd name="T5" fmla="*/ 0 h 1104"/>
                    <a:gd name="T6" fmla="*/ 0 w 864"/>
                    <a:gd name="T7" fmla="*/ 0 h 1104"/>
                    <a:gd name="T8" fmla="*/ 0 w 864"/>
                    <a:gd name="T9" fmla="*/ 1104 h 1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4" h="1104">
                      <a:moveTo>
                        <a:pt x="0" y="1104"/>
                      </a:moveTo>
                      <a:lnTo>
                        <a:pt x="864" y="1104"/>
                      </a:lnTo>
                      <a:lnTo>
                        <a:pt x="864" y="0"/>
                      </a:lnTo>
                      <a:lnTo>
                        <a:pt x="0" y="0"/>
                      </a:lnTo>
                      <a:lnTo>
                        <a:pt x="0" y="1104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9525">
                  <a:solidFill>
                    <a:schemeClr val="folHlink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Line 30">
                  <a:extLst>
                    <a:ext uri="{FF2B5EF4-FFF2-40B4-BE49-F238E27FC236}">
                      <a16:creationId xmlns:a16="http://schemas.microsoft.com/office/drawing/2014/main" id="{1ED5BB45-953F-4D09-AB7D-35D03B94AF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2" y="960"/>
                  <a:ext cx="0" cy="1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Line 31">
                  <a:extLst>
                    <a:ext uri="{FF2B5EF4-FFF2-40B4-BE49-F238E27FC236}">
                      <a16:creationId xmlns:a16="http://schemas.microsoft.com/office/drawing/2014/main" id="{C8CE9151-D001-4911-B24E-B7E0D90CB4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6" y="960"/>
                  <a:ext cx="0" cy="1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8" name="Oval 32">
                <a:extLst>
                  <a:ext uri="{FF2B5EF4-FFF2-40B4-BE49-F238E27FC236}">
                    <a16:creationId xmlns:a16="http://schemas.microsoft.com/office/drawing/2014/main" id="{4D50A7EF-9C2A-46A8-9E57-EF0245F4E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864"/>
                <a:ext cx="864" cy="144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Group 33">
              <a:extLst>
                <a:ext uri="{FF2B5EF4-FFF2-40B4-BE49-F238E27FC236}">
                  <a16:creationId xmlns:a16="http://schemas.microsoft.com/office/drawing/2014/main" id="{FF494BCD-D966-4386-AF36-9318437AB1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4" y="121"/>
              <a:ext cx="1056" cy="2160"/>
              <a:chOff x="4416" y="192"/>
              <a:chExt cx="1056" cy="2160"/>
            </a:xfrm>
          </p:grpSpPr>
          <p:sp>
            <p:nvSpPr>
              <p:cNvPr id="91" name="Line 34">
                <a:extLst>
                  <a:ext uri="{FF2B5EF4-FFF2-40B4-BE49-F238E27FC236}">
                    <a16:creationId xmlns:a16="http://schemas.microsoft.com/office/drawing/2014/main" id="{13650E1B-D3C5-41EF-97E9-7A3B1E7EB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06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35">
                <a:extLst>
                  <a:ext uri="{FF2B5EF4-FFF2-40B4-BE49-F238E27FC236}">
                    <a16:creationId xmlns:a16="http://schemas.microsoft.com/office/drawing/2014/main" id="{B425F8D5-F0DE-4B1D-B7CF-A59AD6AB0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60" y="2064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Line 36">
                <a:extLst>
                  <a:ext uri="{FF2B5EF4-FFF2-40B4-BE49-F238E27FC236}">
                    <a16:creationId xmlns:a16="http://schemas.microsoft.com/office/drawing/2014/main" id="{999511F8-4E98-4A08-8012-40DE79624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4" y="19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Line 37">
                <a:extLst>
                  <a:ext uri="{FF2B5EF4-FFF2-40B4-BE49-F238E27FC236}">
                    <a16:creationId xmlns:a16="http://schemas.microsoft.com/office/drawing/2014/main" id="{852B3651-F7E1-4DD9-9653-D2DCE7ACB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4" y="76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Line 38">
                <a:extLst>
                  <a:ext uri="{FF2B5EF4-FFF2-40B4-BE49-F238E27FC236}">
                    <a16:creationId xmlns:a16="http://schemas.microsoft.com/office/drawing/2014/main" id="{D4420A03-D22D-4247-AB37-1BE2375182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8" y="2064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Line 39">
                <a:extLst>
                  <a:ext uri="{FF2B5EF4-FFF2-40B4-BE49-F238E27FC236}">
                    <a16:creationId xmlns:a16="http://schemas.microsoft.com/office/drawing/2014/main" id="{38B321FF-365A-47D6-94CE-18591F546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16" y="2160"/>
                <a:ext cx="19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85" name="Object 40">
              <a:extLst>
                <a:ext uri="{FF2B5EF4-FFF2-40B4-BE49-F238E27FC236}">
                  <a16:creationId xmlns:a16="http://schemas.microsoft.com/office/drawing/2014/main" id="{166EC618-6F19-418B-A798-D571F2DFC29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8527418"/>
                </p:ext>
              </p:extLst>
            </p:nvPr>
          </p:nvGraphicFramePr>
          <p:xfrm>
            <a:off x="4370" y="2093"/>
            <a:ext cx="1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2" name="Equation" r:id="rId18" imgW="228600" imgH="304560" progId="Equation.DSMT4">
                    <p:embed/>
                  </p:oleObj>
                </mc:Choice>
                <mc:Fallback>
                  <p:oleObj name="Equation" r:id="rId18" imgW="228600" imgH="304560" progId="Equation.DSMT4">
                    <p:embed/>
                    <p:pic>
                      <p:nvPicPr>
                        <p:cNvPr id="81" name="Object 40">
                          <a:extLst>
                            <a:ext uri="{FF2B5EF4-FFF2-40B4-BE49-F238E27FC236}">
                              <a16:creationId xmlns:a16="http://schemas.microsoft.com/office/drawing/2014/main" id="{BCCA55F4-6243-4F15-A7EC-2E5802F653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0" y="2093"/>
                          <a:ext cx="18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41">
              <a:extLst>
                <a:ext uri="{FF2B5EF4-FFF2-40B4-BE49-F238E27FC236}">
                  <a16:creationId xmlns:a16="http://schemas.microsoft.com/office/drawing/2014/main" id="{7803A923-2A64-49D0-BCD3-203785148A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4097643"/>
                </p:ext>
              </p:extLst>
            </p:nvPr>
          </p:nvGraphicFramePr>
          <p:xfrm>
            <a:off x="4602" y="82"/>
            <a:ext cx="17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3" name="Equation" r:id="rId20" imgW="215640" imgH="304560" progId="Equation.DSMT4">
                    <p:embed/>
                  </p:oleObj>
                </mc:Choice>
                <mc:Fallback>
                  <p:oleObj name="Equation" r:id="rId20" imgW="215640" imgH="304560" progId="Equation.DSMT4">
                    <p:embed/>
                    <p:pic>
                      <p:nvPicPr>
                        <p:cNvPr id="82" name="Object 41">
                          <a:extLst>
                            <a:ext uri="{FF2B5EF4-FFF2-40B4-BE49-F238E27FC236}">
                              <a16:creationId xmlns:a16="http://schemas.microsoft.com/office/drawing/2014/main" id="{E007F9F5-87A8-4957-93AF-9A9A65C6B5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2" y="82"/>
                          <a:ext cx="17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42">
              <a:extLst>
                <a:ext uri="{FF2B5EF4-FFF2-40B4-BE49-F238E27FC236}">
                  <a16:creationId xmlns:a16="http://schemas.microsoft.com/office/drawing/2014/main" id="{F6B336B8-12E2-4F09-98A5-7177A536C8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3909937"/>
                </p:ext>
              </p:extLst>
            </p:nvPr>
          </p:nvGraphicFramePr>
          <p:xfrm>
            <a:off x="5160" y="2014"/>
            <a:ext cx="20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4" name="Equation" r:id="rId22" imgW="253800" imgH="304560" progId="Equation.DSMT4">
                    <p:embed/>
                  </p:oleObj>
                </mc:Choice>
                <mc:Fallback>
                  <p:oleObj name="Equation" r:id="rId22" imgW="253800" imgH="304560" progId="Equation.DSMT4">
                    <p:embed/>
                    <p:pic>
                      <p:nvPicPr>
                        <p:cNvPr id="83" name="Object 42">
                          <a:extLst>
                            <a:ext uri="{FF2B5EF4-FFF2-40B4-BE49-F238E27FC236}">
                              <a16:creationId xmlns:a16="http://schemas.microsoft.com/office/drawing/2014/main" id="{72D3BC0B-1AD7-4F3C-9425-C10284D372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" y="2014"/>
                          <a:ext cx="20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Arc 43">
              <a:extLst>
                <a:ext uri="{FF2B5EF4-FFF2-40B4-BE49-F238E27FC236}">
                  <a16:creationId xmlns:a16="http://schemas.microsoft.com/office/drawing/2014/main" id="{CB439CBF-08AB-4085-8DCD-49ABBF8B9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1881"/>
              <a:ext cx="856" cy="97"/>
            </a:xfrm>
            <a:custGeom>
              <a:avLst/>
              <a:gdLst>
                <a:gd name="G0" fmla="+- 21511 0 0"/>
                <a:gd name="G1" fmla="+- 21600 0 0"/>
                <a:gd name="G2" fmla="+- 21600 0 0"/>
                <a:gd name="T0" fmla="*/ 0 w 42820"/>
                <a:gd name="T1" fmla="*/ 19642 h 21600"/>
                <a:gd name="T2" fmla="*/ 42820 w 42820"/>
                <a:gd name="T3" fmla="*/ 18067 h 21600"/>
                <a:gd name="T4" fmla="*/ 21511 w 42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820" h="21600" fill="none" extrusionOk="0">
                  <a:moveTo>
                    <a:pt x="-1" y="19641"/>
                  </a:moveTo>
                  <a:cubicBezTo>
                    <a:pt x="1012" y="8517"/>
                    <a:pt x="10340" y="-1"/>
                    <a:pt x="21511" y="0"/>
                  </a:cubicBezTo>
                  <a:cubicBezTo>
                    <a:pt x="32076" y="0"/>
                    <a:pt x="41091" y="7643"/>
                    <a:pt x="42820" y="18066"/>
                  </a:cubicBezTo>
                </a:path>
                <a:path w="42820" h="21600" stroke="0" extrusionOk="0">
                  <a:moveTo>
                    <a:pt x="-1" y="19641"/>
                  </a:moveTo>
                  <a:cubicBezTo>
                    <a:pt x="1012" y="8517"/>
                    <a:pt x="10340" y="-1"/>
                    <a:pt x="21511" y="0"/>
                  </a:cubicBezTo>
                  <a:cubicBezTo>
                    <a:pt x="32076" y="0"/>
                    <a:pt x="41091" y="7643"/>
                    <a:pt x="42820" y="18066"/>
                  </a:cubicBezTo>
                  <a:lnTo>
                    <a:pt x="21511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9" name="Object 44">
              <a:extLst>
                <a:ext uri="{FF2B5EF4-FFF2-40B4-BE49-F238E27FC236}">
                  <a16:creationId xmlns:a16="http://schemas.microsoft.com/office/drawing/2014/main" id="{7A951E39-C960-4874-AD7D-319F87B20B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1784440"/>
                </p:ext>
              </p:extLst>
            </p:nvPr>
          </p:nvGraphicFramePr>
          <p:xfrm>
            <a:off x="4993" y="1960"/>
            <a:ext cx="120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5" name="Equation" r:id="rId24" imgW="152280" imgH="393480" progId="Equation.DSMT4">
                    <p:embed/>
                  </p:oleObj>
                </mc:Choice>
                <mc:Fallback>
                  <p:oleObj name="Equation" r:id="rId24" imgW="152280" imgH="393480" progId="Equation.DSMT4">
                    <p:embed/>
                    <p:pic>
                      <p:nvPicPr>
                        <p:cNvPr id="85" name="Object 44">
                          <a:extLst>
                            <a:ext uri="{FF2B5EF4-FFF2-40B4-BE49-F238E27FC236}">
                              <a16:creationId xmlns:a16="http://schemas.microsoft.com/office/drawing/2014/main" id="{DFB40CEC-6458-4422-825C-1BA271C9BF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3" y="1960"/>
                          <a:ext cx="120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45">
              <a:extLst>
                <a:ext uri="{FF2B5EF4-FFF2-40B4-BE49-F238E27FC236}">
                  <a16:creationId xmlns:a16="http://schemas.microsoft.com/office/drawing/2014/main" id="{99205A6B-E3A2-4AA0-A999-4350188400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9" y="1876"/>
            <a:ext cx="171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6" name="Equation" r:id="rId26" imgW="126720" imgH="139680" progId="Equation.3">
                    <p:embed/>
                  </p:oleObj>
                </mc:Choice>
                <mc:Fallback>
                  <p:oleObj name="Equation" r:id="rId26" imgW="126720" imgH="139680" progId="Equation.3">
                    <p:embed/>
                    <p:pic>
                      <p:nvPicPr>
                        <p:cNvPr id="86" name="Object 45">
                          <a:extLst>
                            <a:ext uri="{FF2B5EF4-FFF2-40B4-BE49-F238E27FC236}">
                              <a16:creationId xmlns:a16="http://schemas.microsoft.com/office/drawing/2014/main" id="{68ACC95C-9AF2-47EB-839B-8134245BA8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9" y="1876"/>
                          <a:ext cx="171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3" name="Group 46">
            <a:extLst>
              <a:ext uri="{FF2B5EF4-FFF2-40B4-BE49-F238E27FC236}">
                <a16:creationId xmlns:a16="http://schemas.microsoft.com/office/drawing/2014/main" id="{11F4E60C-164A-4B28-98EA-A33FF98AF50F}"/>
              </a:ext>
            </a:extLst>
          </p:cNvPr>
          <p:cNvGrpSpPr>
            <a:grpSpLocks/>
          </p:cNvGrpSpPr>
          <p:nvPr/>
        </p:nvGrpSpPr>
        <p:grpSpPr bwMode="auto">
          <a:xfrm>
            <a:off x="5518987" y="3994674"/>
            <a:ext cx="2619375" cy="1347787"/>
            <a:chOff x="3504" y="332"/>
            <a:chExt cx="2064" cy="1060"/>
          </a:xfrm>
        </p:grpSpPr>
        <p:grpSp>
          <p:nvGrpSpPr>
            <p:cNvPr id="104" name="Group 47">
              <a:extLst>
                <a:ext uri="{FF2B5EF4-FFF2-40B4-BE49-F238E27FC236}">
                  <a16:creationId xmlns:a16="http://schemas.microsoft.com/office/drawing/2014/main" id="{3643C1A9-AB7D-4D05-859B-5F197C23A5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332"/>
              <a:ext cx="2064" cy="1060"/>
              <a:chOff x="3504" y="332"/>
              <a:chExt cx="2064" cy="1060"/>
            </a:xfrm>
          </p:grpSpPr>
          <p:sp>
            <p:nvSpPr>
              <p:cNvPr id="106" name="Oval 48">
                <a:extLst>
                  <a:ext uri="{FF2B5EF4-FFF2-40B4-BE49-F238E27FC236}">
                    <a16:creationId xmlns:a16="http://schemas.microsoft.com/office/drawing/2014/main" id="{B7ECF652-E3B4-4237-8B1B-5B2F9F568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078636">
                <a:off x="4032" y="479"/>
                <a:ext cx="1060" cy="765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Text Box 49">
                <a:extLst>
                  <a:ext uri="{FF2B5EF4-FFF2-40B4-BE49-F238E27FC236}">
                    <a16:creationId xmlns:a16="http://schemas.microsoft.com/office/drawing/2014/main" id="{607439CE-51B6-4E48-A46C-35A5F46B74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3" y="476"/>
                <a:ext cx="479" cy="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2400" b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grpSp>
            <p:nvGrpSpPr>
              <p:cNvPr id="108" name="Group 50">
                <a:extLst>
                  <a:ext uri="{FF2B5EF4-FFF2-40B4-BE49-F238E27FC236}">
                    <a16:creationId xmlns:a16="http://schemas.microsoft.com/office/drawing/2014/main" id="{1D656A41-D75A-4C02-9A70-E963998171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672"/>
                <a:ext cx="204" cy="264"/>
                <a:chOff x="4368" y="672"/>
                <a:chExt cx="204" cy="264"/>
              </a:xfrm>
            </p:grpSpPr>
            <p:graphicFrame>
              <p:nvGraphicFramePr>
                <p:cNvPr id="110" name="Object 51">
                  <a:extLst>
                    <a:ext uri="{FF2B5EF4-FFF2-40B4-BE49-F238E27FC236}">
                      <a16:creationId xmlns:a16="http://schemas.microsoft.com/office/drawing/2014/main" id="{0F268F31-D57B-464B-95D2-5AA119AD273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368" y="672"/>
                <a:ext cx="203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167" name="Equation" r:id="rId28" imgW="126720" imgH="164880" progId="Equation.3">
                        <p:embed/>
                      </p:oleObj>
                    </mc:Choice>
                    <mc:Fallback>
                      <p:oleObj name="Equation" r:id="rId28" imgW="126720" imgH="164880" progId="Equation.3">
                        <p:embed/>
                        <p:pic>
                          <p:nvPicPr>
                            <p:cNvPr id="106" name="Object 51">
                              <a:extLst>
                                <a:ext uri="{FF2B5EF4-FFF2-40B4-BE49-F238E27FC236}">
                                  <a16:creationId xmlns:a16="http://schemas.microsoft.com/office/drawing/2014/main" id="{467A56B0-F5B3-4B7B-AAF1-F67D08404B0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672"/>
                              <a:ext cx="203" cy="2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1" name="Oval 52">
                  <a:extLst>
                    <a:ext uri="{FF2B5EF4-FFF2-40B4-BE49-F238E27FC236}">
                      <a16:creationId xmlns:a16="http://schemas.microsoft.com/office/drawing/2014/main" id="{7791A9BD-0BF3-4A84-8C2A-9C9AF9AFF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8" y="788"/>
                  <a:ext cx="34" cy="3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9" name="Freeform 53">
                <a:extLst>
                  <a:ext uri="{FF2B5EF4-FFF2-40B4-BE49-F238E27FC236}">
                    <a16:creationId xmlns:a16="http://schemas.microsoft.com/office/drawing/2014/main" id="{F916CA1D-FD28-4DBC-9BF8-FB078217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336"/>
                <a:ext cx="2064" cy="1056"/>
              </a:xfrm>
              <a:custGeom>
                <a:avLst/>
                <a:gdLst>
                  <a:gd name="T0" fmla="*/ 912 w 2064"/>
                  <a:gd name="T1" fmla="*/ 0 h 1056"/>
                  <a:gd name="T2" fmla="*/ 0 w 2064"/>
                  <a:gd name="T3" fmla="*/ 1056 h 1056"/>
                  <a:gd name="T4" fmla="*/ 1200 w 2064"/>
                  <a:gd name="T5" fmla="*/ 1056 h 1056"/>
                  <a:gd name="T6" fmla="*/ 2064 w 2064"/>
                  <a:gd name="T7" fmla="*/ 0 h 1056"/>
                  <a:gd name="T8" fmla="*/ 912 w 2064"/>
                  <a:gd name="T9" fmla="*/ 0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4" h="1056">
                    <a:moveTo>
                      <a:pt x="912" y="0"/>
                    </a:moveTo>
                    <a:lnTo>
                      <a:pt x="0" y="1056"/>
                    </a:lnTo>
                    <a:lnTo>
                      <a:pt x="1200" y="1056"/>
                    </a:lnTo>
                    <a:lnTo>
                      <a:pt x="2064" y="0"/>
                    </a:lnTo>
                    <a:lnTo>
                      <a:pt x="912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Line 54">
              <a:extLst>
                <a:ext uri="{FF2B5EF4-FFF2-40B4-BE49-F238E27FC236}">
                  <a16:creationId xmlns:a16="http://schemas.microsoft.com/office/drawing/2014/main" id="{A551C1C2-17CB-4ED5-9879-0ADF4F2A98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60" y="405"/>
              <a:ext cx="0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TextBox 8">
            <a:extLst>
              <a:ext uri="{FF2B5EF4-FFF2-40B4-BE49-F238E27FC236}">
                <a16:creationId xmlns:a16="http://schemas.microsoft.com/office/drawing/2014/main" id="{DDBCF2BF-FA1C-4978-895E-1FEE22714C7B}"/>
              </a:ext>
            </a:extLst>
          </p:cNvPr>
          <p:cNvSpPr txBox="1"/>
          <p:nvPr/>
        </p:nvSpPr>
        <p:spPr>
          <a:xfrm>
            <a:off x="17080" y="3440416"/>
            <a:ext cx="502920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例如椭圆：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662F104-1DBB-464D-B655-21F921D40A28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624FA9A-1B15-4068-BCDC-C98840B8573A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CED79140-04C9-4628-9A74-6081E5C30A80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5C6E65F-4238-4CBB-BA01-56F2966FC64B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41668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3" grpId="0" build="p" autoUpdateAnimBg="0"/>
      <p:bldP spid="64" grpId="0" build="p" autoUpdateAnimBg="0"/>
      <p:bldP spid="81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6A0C123-A802-493D-B58C-46942788E80B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一．空间曲线的方程     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1B12723F-BBDB-489A-8E56-D5E1E4C50791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例如维维安尼曲线：</a:t>
            </a:r>
          </a:p>
        </p:txBody>
      </p:sp>
      <p:grpSp>
        <p:nvGrpSpPr>
          <p:cNvPr id="114" name="Group 2">
            <a:extLst>
              <a:ext uri="{FF2B5EF4-FFF2-40B4-BE49-F238E27FC236}">
                <a16:creationId xmlns:a16="http://schemas.microsoft.com/office/drawing/2014/main" id="{28676FFA-5AF9-45AD-B307-4CF46BD42A66}"/>
              </a:ext>
            </a:extLst>
          </p:cNvPr>
          <p:cNvGrpSpPr>
            <a:grpSpLocks/>
          </p:cNvGrpSpPr>
          <p:nvPr/>
        </p:nvGrpSpPr>
        <p:grpSpPr bwMode="auto">
          <a:xfrm>
            <a:off x="4546287" y="3875182"/>
            <a:ext cx="1008062" cy="1274763"/>
            <a:chOff x="3960" y="2240"/>
            <a:chExt cx="648" cy="803"/>
          </a:xfrm>
        </p:grpSpPr>
        <p:sp>
          <p:nvSpPr>
            <p:cNvPr id="115" name="Rectangle 3">
              <a:extLst>
                <a:ext uri="{FF2B5EF4-FFF2-40B4-BE49-F238E27FC236}">
                  <a16:creationId xmlns:a16="http://schemas.microsoft.com/office/drawing/2014/main" id="{0AB77698-7A14-4E2B-B103-F1DB8B9FB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400"/>
              <a:ext cx="648" cy="506"/>
            </a:xfrm>
            <a:prstGeom prst="rect">
              <a:avLst/>
            </a:pr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Arc 4">
              <a:extLst>
                <a:ext uri="{FF2B5EF4-FFF2-40B4-BE49-F238E27FC236}">
                  <a16:creationId xmlns:a16="http://schemas.microsoft.com/office/drawing/2014/main" id="{77DAE6C4-E6BB-4B30-8BDD-6247AFDA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880"/>
              <a:ext cx="646" cy="163"/>
            </a:xfrm>
            <a:custGeom>
              <a:avLst/>
              <a:gdLst>
                <a:gd name="G0" fmla="+- 21600 0 0"/>
                <a:gd name="G1" fmla="+- 1173 0 0"/>
                <a:gd name="G2" fmla="+- 21600 0 0"/>
                <a:gd name="T0" fmla="*/ 43168 w 43200"/>
                <a:gd name="T1" fmla="*/ 0 h 22773"/>
                <a:gd name="T2" fmla="*/ 0 w 43200"/>
                <a:gd name="T3" fmla="*/ 1109 h 22773"/>
                <a:gd name="T4" fmla="*/ 21600 w 43200"/>
                <a:gd name="T5" fmla="*/ 1173 h 22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773" fill="none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-1" y="1151"/>
                    <a:pt x="0" y="1130"/>
                    <a:pt x="0" y="1109"/>
                  </a:cubicBezTo>
                </a:path>
                <a:path w="43200" h="22773" stroke="0" extrusionOk="0">
                  <a:moveTo>
                    <a:pt x="43168" y="-1"/>
                  </a:moveTo>
                  <a:cubicBezTo>
                    <a:pt x="43189" y="390"/>
                    <a:pt x="43200" y="781"/>
                    <a:pt x="43200" y="1173"/>
                  </a:cubicBezTo>
                  <a:cubicBezTo>
                    <a:pt x="43200" y="13102"/>
                    <a:pt x="33529" y="22773"/>
                    <a:pt x="21600" y="22773"/>
                  </a:cubicBezTo>
                  <a:cubicBezTo>
                    <a:pt x="9670" y="22773"/>
                    <a:pt x="0" y="13102"/>
                    <a:pt x="0" y="1173"/>
                  </a:cubicBezTo>
                  <a:cubicBezTo>
                    <a:pt x="-1" y="1151"/>
                    <a:pt x="0" y="1130"/>
                    <a:pt x="0" y="1109"/>
                  </a:cubicBezTo>
                  <a:lnTo>
                    <a:pt x="21600" y="1173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Arc 5">
              <a:extLst>
                <a:ext uri="{FF2B5EF4-FFF2-40B4-BE49-F238E27FC236}">
                  <a16:creationId xmlns:a16="http://schemas.microsoft.com/office/drawing/2014/main" id="{9ED99927-3388-4F21-B167-908E18B318E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962" y="2736"/>
              <a:ext cx="643" cy="171"/>
            </a:xfrm>
            <a:custGeom>
              <a:avLst/>
              <a:gdLst>
                <a:gd name="G0" fmla="+- 21600 0 0"/>
                <a:gd name="G1" fmla="+- 2394 0 0"/>
                <a:gd name="G2" fmla="+- 21600 0 0"/>
                <a:gd name="T0" fmla="*/ 43019 w 43019"/>
                <a:gd name="T1" fmla="*/ 5184 h 23994"/>
                <a:gd name="T2" fmla="*/ 133 w 43019"/>
                <a:gd name="T3" fmla="*/ 0 h 23994"/>
                <a:gd name="T4" fmla="*/ 21600 w 43019"/>
                <a:gd name="T5" fmla="*/ 2394 h 23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19" h="23994" fill="none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4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-1" y="1594"/>
                    <a:pt x="44" y="794"/>
                    <a:pt x="133" y="0"/>
                  </a:cubicBezTo>
                </a:path>
                <a:path w="43019" h="23994" stroke="0" extrusionOk="0">
                  <a:moveTo>
                    <a:pt x="43019" y="5184"/>
                  </a:moveTo>
                  <a:cubicBezTo>
                    <a:pt x="41617" y="15943"/>
                    <a:pt x="32450" y="23993"/>
                    <a:pt x="21600" y="23994"/>
                  </a:cubicBezTo>
                  <a:cubicBezTo>
                    <a:pt x="9670" y="23994"/>
                    <a:pt x="0" y="14323"/>
                    <a:pt x="0" y="2394"/>
                  </a:cubicBezTo>
                  <a:cubicBezTo>
                    <a:pt x="-1" y="1594"/>
                    <a:pt x="44" y="794"/>
                    <a:pt x="133" y="0"/>
                  </a:cubicBezTo>
                  <a:lnTo>
                    <a:pt x="21600" y="2394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50000">
                  <a:srgbClr val="33CC33"/>
                </a:gs>
                <a:gs pos="100000">
                  <a:srgbClr val="33CC33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Oval 6">
              <a:extLst>
                <a:ext uri="{FF2B5EF4-FFF2-40B4-BE49-F238E27FC236}">
                  <a16:creationId xmlns:a16="http://schemas.microsoft.com/office/drawing/2014/main" id="{8C5CB582-43E6-4651-9839-BD35A8832A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0180">
              <a:off x="3960" y="2240"/>
              <a:ext cx="647" cy="309"/>
            </a:xfrm>
            <a:prstGeom prst="ellipse">
              <a:avLst/>
            </a:prstGeom>
            <a:gradFill rotWithShape="0">
              <a:gsLst>
                <a:gs pos="0">
                  <a:srgbClr val="008000">
                    <a:gamma/>
                    <a:shade val="46275"/>
                    <a:invGamma/>
                  </a:srgbClr>
                </a:gs>
                <a:gs pos="50000">
                  <a:srgbClr val="008000"/>
                </a:gs>
                <a:gs pos="100000">
                  <a:srgbClr val="008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Oval 7">
            <a:extLst>
              <a:ext uri="{FF2B5EF4-FFF2-40B4-BE49-F238E27FC236}">
                <a16:creationId xmlns:a16="http://schemas.microsoft.com/office/drawing/2014/main" id="{5F9E4604-5251-4301-99CC-EE8607B846EA}"/>
              </a:ext>
            </a:extLst>
          </p:cNvPr>
          <p:cNvSpPr>
            <a:spLocks noChangeArrowheads="1"/>
          </p:cNvSpPr>
          <p:nvPr/>
        </p:nvSpPr>
        <p:spPr bwMode="auto">
          <a:xfrm rot="130180">
            <a:off x="4535174" y="4660995"/>
            <a:ext cx="1027113" cy="49053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Text Box 9">
            <a:extLst>
              <a:ext uri="{FF2B5EF4-FFF2-40B4-BE49-F238E27FC236}">
                <a16:creationId xmlns:a16="http://schemas.microsoft.com/office/drawing/2014/main" id="{5C2892E8-7115-4859-B020-247E88487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620" y="1796333"/>
            <a:ext cx="49012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表示上半球面与圆柱面的交线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1" name="Object 10">
            <a:extLst>
              <a:ext uri="{FF2B5EF4-FFF2-40B4-BE49-F238E27FC236}">
                <a16:creationId xmlns:a16="http://schemas.microsoft.com/office/drawing/2014/main" id="{E8792DA1-B1C7-43BD-ACC7-12CC563331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95965"/>
              </p:ext>
            </p:extLst>
          </p:nvPr>
        </p:nvGraphicFramePr>
        <p:xfrm>
          <a:off x="1192299" y="1405020"/>
          <a:ext cx="26797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7" name="Equation" r:id="rId4" imgW="2679480" imgH="1143000" progId="Equation.DSMT4">
                  <p:embed/>
                </p:oleObj>
              </mc:Choice>
              <mc:Fallback>
                <p:oleObj name="Equation" r:id="rId4" imgW="2679480" imgH="1143000" progId="Equation.DSMT4">
                  <p:embed/>
                  <p:pic>
                    <p:nvPicPr>
                      <p:cNvPr id="44" name="Object 10">
                        <a:extLst>
                          <a:ext uri="{FF2B5EF4-FFF2-40B4-BE49-F238E27FC236}">
                            <a16:creationId xmlns:a16="http://schemas.microsoft.com/office/drawing/2014/main" id="{68E1BFE8-A778-422C-9782-F9F60BA478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99" y="1405020"/>
                        <a:ext cx="2679700" cy="1143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" name="Group 11">
            <a:extLst>
              <a:ext uri="{FF2B5EF4-FFF2-40B4-BE49-F238E27FC236}">
                <a16:creationId xmlns:a16="http://schemas.microsoft.com/office/drawing/2014/main" id="{7CFCF19F-AC23-4854-BD2A-DD1EC4C737CB}"/>
              </a:ext>
            </a:extLst>
          </p:cNvPr>
          <p:cNvGrpSpPr>
            <a:grpSpLocks/>
          </p:cNvGrpSpPr>
          <p:nvPr/>
        </p:nvGrpSpPr>
        <p:grpSpPr bwMode="auto">
          <a:xfrm>
            <a:off x="3777937" y="2732182"/>
            <a:ext cx="3268662" cy="2940050"/>
            <a:chOff x="3489" y="432"/>
            <a:chExt cx="2059" cy="1852"/>
          </a:xfrm>
        </p:grpSpPr>
        <p:grpSp>
          <p:nvGrpSpPr>
            <p:cNvPr id="123" name="Group 12">
              <a:extLst>
                <a:ext uri="{FF2B5EF4-FFF2-40B4-BE49-F238E27FC236}">
                  <a16:creationId xmlns:a16="http://schemas.microsoft.com/office/drawing/2014/main" id="{35A85766-0BFC-4282-8903-033C9926C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9" y="432"/>
              <a:ext cx="2059" cy="1852"/>
              <a:chOff x="3489" y="432"/>
              <a:chExt cx="2059" cy="1852"/>
            </a:xfrm>
          </p:grpSpPr>
          <p:grpSp>
            <p:nvGrpSpPr>
              <p:cNvPr id="125" name="Group 13">
                <a:extLst>
                  <a:ext uri="{FF2B5EF4-FFF2-40B4-BE49-F238E27FC236}">
                    <a16:creationId xmlns:a16="http://schemas.microsoft.com/office/drawing/2014/main" id="{86476E1C-EE05-4EF0-A4D4-FA1A80689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92" y="1345"/>
                <a:ext cx="1726" cy="615"/>
                <a:chOff x="2640" y="2773"/>
                <a:chExt cx="1920" cy="684"/>
              </a:xfrm>
            </p:grpSpPr>
            <p:sp>
              <p:nvSpPr>
                <p:cNvPr id="137" name="Arc 14">
                  <a:extLst>
                    <a:ext uri="{FF2B5EF4-FFF2-40B4-BE49-F238E27FC236}">
                      <a16:creationId xmlns:a16="http://schemas.microsoft.com/office/drawing/2014/main" id="{F8B5BFA1-74BD-4EEA-B892-2F01A62B8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1" y="3110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9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-1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9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-1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8" name="Arc 15">
                  <a:extLst>
                    <a:ext uri="{FF2B5EF4-FFF2-40B4-BE49-F238E27FC236}">
                      <a16:creationId xmlns:a16="http://schemas.microsoft.com/office/drawing/2014/main" id="{8A16379D-830C-42CD-B368-D5A52B339F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640" y="2773"/>
                  <a:ext cx="1919" cy="347"/>
                </a:xfrm>
                <a:custGeom>
                  <a:avLst/>
                  <a:gdLst>
                    <a:gd name="G0" fmla="+- 21600 0 0"/>
                    <a:gd name="G1" fmla="+- 749 0 0"/>
                    <a:gd name="G2" fmla="+- 21600 0 0"/>
                    <a:gd name="T0" fmla="*/ 43170 w 43170"/>
                    <a:gd name="T1" fmla="*/ 1884 h 22349"/>
                    <a:gd name="T2" fmla="*/ 13 w 43170"/>
                    <a:gd name="T3" fmla="*/ 0 h 22349"/>
                    <a:gd name="T4" fmla="*/ 21600 w 43170"/>
                    <a:gd name="T5" fmla="*/ 749 h 22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170" h="22349" fill="none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9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-1" y="499"/>
                        <a:pt x="4" y="249"/>
                        <a:pt x="12" y="-1"/>
                      </a:cubicBezTo>
                    </a:path>
                    <a:path w="43170" h="22349" stroke="0" extrusionOk="0">
                      <a:moveTo>
                        <a:pt x="43170" y="1884"/>
                      </a:moveTo>
                      <a:cubicBezTo>
                        <a:pt x="42566" y="13356"/>
                        <a:pt x="33088" y="22348"/>
                        <a:pt x="21600" y="22349"/>
                      </a:cubicBezTo>
                      <a:cubicBezTo>
                        <a:pt x="9670" y="22349"/>
                        <a:pt x="0" y="12678"/>
                        <a:pt x="0" y="749"/>
                      </a:cubicBezTo>
                      <a:cubicBezTo>
                        <a:pt x="-1" y="499"/>
                        <a:pt x="4" y="249"/>
                        <a:pt x="12" y="-1"/>
                      </a:cubicBezTo>
                      <a:lnTo>
                        <a:pt x="21600" y="74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6" name="Arc 16">
                <a:extLst>
                  <a:ext uri="{FF2B5EF4-FFF2-40B4-BE49-F238E27FC236}">
                    <a16:creationId xmlns:a16="http://schemas.microsoft.com/office/drawing/2014/main" id="{7B3A87F5-50D8-4924-AA48-B2E3E0640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" y="709"/>
                <a:ext cx="1726" cy="971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43199"/>
                  <a:gd name="T1" fmla="*/ 21384 h 22091"/>
                  <a:gd name="T2" fmla="*/ 43193 w 43199"/>
                  <a:gd name="T3" fmla="*/ 22091 h 22091"/>
                  <a:gd name="T4" fmla="*/ 21599 w 43199"/>
                  <a:gd name="T5" fmla="*/ 21600 h 22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9" h="22091" fill="none" extrusionOk="0">
                    <a:moveTo>
                      <a:pt x="0" y="21384"/>
                    </a:moveTo>
                    <a:cubicBezTo>
                      <a:pt x="118" y="9539"/>
                      <a:pt x="9753" y="-1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</a:path>
                  <a:path w="43199" h="22091" stroke="0" extrusionOk="0">
                    <a:moveTo>
                      <a:pt x="0" y="21384"/>
                    </a:moveTo>
                    <a:cubicBezTo>
                      <a:pt x="118" y="9539"/>
                      <a:pt x="9753" y="-1"/>
                      <a:pt x="21599" y="0"/>
                    </a:cubicBezTo>
                    <a:cubicBezTo>
                      <a:pt x="33528" y="0"/>
                      <a:pt x="43199" y="9670"/>
                      <a:pt x="43199" y="21600"/>
                    </a:cubicBezTo>
                    <a:cubicBezTo>
                      <a:pt x="43199" y="21763"/>
                      <a:pt x="43197" y="21927"/>
                      <a:pt x="43193" y="22091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Line 17">
                <a:extLst>
                  <a:ext uri="{FF2B5EF4-FFF2-40B4-BE49-F238E27FC236}">
                    <a16:creationId xmlns:a16="http://schemas.microsoft.com/office/drawing/2014/main" id="{4CFFD2F6-19CD-49FB-B3AB-9DC290508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18" y="1647"/>
                <a:ext cx="3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Line 18">
                <a:extLst>
                  <a:ext uri="{FF2B5EF4-FFF2-40B4-BE49-F238E27FC236}">
                    <a16:creationId xmlns:a16="http://schemas.microsoft.com/office/drawing/2014/main" id="{0216D6BB-57EA-48F0-A5E6-E10563B1E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432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Line 19">
                <a:extLst>
                  <a:ext uri="{FF2B5EF4-FFF2-40B4-BE49-F238E27FC236}">
                    <a16:creationId xmlns:a16="http://schemas.microsoft.com/office/drawing/2014/main" id="{95F76252-F52A-4EAA-9B6A-C2EC2B1E1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9" y="1647"/>
                <a:ext cx="17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Line 20">
                <a:extLst>
                  <a:ext uri="{FF2B5EF4-FFF2-40B4-BE49-F238E27FC236}">
                    <a16:creationId xmlns:a16="http://schemas.microsoft.com/office/drawing/2014/main" id="{E6D88487-31AB-4C44-A54C-51F2D6687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2" y="1647"/>
                <a:ext cx="130" cy="3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Line 21">
                <a:extLst>
                  <a:ext uri="{FF2B5EF4-FFF2-40B4-BE49-F238E27FC236}">
                    <a16:creationId xmlns:a16="http://schemas.microsoft.com/office/drawing/2014/main" id="{282DC406-7798-4F02-9E83-32507AF51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6" y="1949"/>
                <a:ext cx="129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2" name="Object 22">
                <a:extLst>
                  <a:ext uri="{FF2B5EF4-FFF2-40B4-BE49-F238E27FC236}">
                    <a16:creationId xmlns:a16="http://schemas.microsoft.com/office/drawing/2014/main" id="{81450B59-0DE9-4263-9DA9-C3C85F0C0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7861376"/>
                  </p:ext>
                </p:extLst>
              </p:nvPr>
            </p:nvGraphicFramePr>
            <p:xfrm>
              <a:off x="5388" y="1684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98" name="Equation" r:id="rId6" imgW="253800" imgH="304560" progId="Equation.DSMT4">
                      <p:embed/>
                    </p:oleObj>
                  </mc:Choice>
                  <mc:Fallback>
                    <p:oleObj name="Equation" r:id="rId6" imgW="253800" imgH="304560" progId="Equation.DSMT4">
                      <p:embed/>
                      <p:pic>
                        <p:nvPicPr>
                          <p:cNvPr id="55" name="Object 22">
                            <a:extLst>
                              <a:ext uri="{FF2B5EF4-FFF2-40B4-BE49-F238E27FC236}">
                                <a16:creationId xmlns:a16="http://schemas.microsoft.com/office/drawing/2014/main" id="{61F3D88A-39BF-47A5-A21B-F3DF0FD363C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88" y="1684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" name="Object 23">
                <a:extLst>
                  <a:ext uri="{FF2B5EF4-FFF2-40B4-BE49-F238E27FC236}">
                    <a16:creationId xmlns:a16="http://schemas.microsoft.com/office/drawing/2014/main" id="{95B6B0CA-5074-471A-A59E-FDB4B2422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4000090"/>
                  </p:ext>
                </p:extLst>
              </p:nvPr>
            </p:nvGraphicFramePr>
            <p:xfrm>
              <a:off x="4176" y="2092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99" name="Equation" r:id="rId8" imgW="228600" imgH="304560" progId="Equation.DSMT4">
                      <p:embed/>
                    </p:oleObj>
                  </mc:Choice>
                  <mc:Fallback>
                    <p:oleObj name="Equation" r:id="rId8" imgW="228600" imgH="304560" progId="Equation.DSMT4">
                      <p:embed/>
                      <p:pic>
                        <p:nvPicPr>
                          <p:cNvPr id="56" name="Object 23">
                            <a:extLst>
                              <a:ext uri="{FF2B5EF4-FFF2-40B4-BE49-F238E27FC236}">
                                <a16:creationId xmlns:a16="http://schemas.microsoft.com/office/drawing/2014/main" id="{FBB04F21-5AAE-4FCF-88D1-0FFB5DEA883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2092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4" name="Object 24">
                <a:extLst>
                  <a:ext uri="{FF2B5EF4-FFF2-40B4-BE49-F238E27FC236}">
                    <a16:creationId xmlns:a16="http://schemas.microsoft.com/office/drawing/2014/main" id="{3FC44C67-6CDF-478E-8ADB-2840FA320C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275019"/>
                  </p:ext>
                </p:extLst>
              </p:nvPr>
            </p:nvGraphicFramePr>
            <p:xfrm>
              <a:off x="4184" y="452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00" name="Equation" r:id="rId10" imgW="215640" imgH="304560" progId="Equation.DSMT4">
                      <p:embed/>
                    </p:oleObj>
                  </mc:Choice>
                  <mc:Fallback>
                    <p:oleObj name="Equation" r:id="rId10" imgW="215640" imgH="304560" progId="Equation.DSMT4">
                      <p:embed/>
                      <p:pic>
                        <p:nvPicPr>
                          <p:cNvPr id="57" name="Object 24">
                            <a:extLst>
                              <a:ext uri="{FF2B5EF4-FFF2-40B4-BE49-F238E27FC236}">
                                <a16:creationId xmlns:a16="http://schemas.microsoft.com/office/drawing/2014/main" id="{2108DA37-9464-4436-9A90-9675F956AC7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4" y="452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5" name="Object 25">
                <a:extLst>
                  <a:ext uri="{FF2B5EF4-FFF2-40B4-BE49-F238E27FC236}">
                    <a16:creationId xmlns:a16="http://schemas.microsoft.com/office/drawing/2014/main" id="{5D8B9698-322E-4641-840F-B4926A5FC7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34" y="1680"/>
              <a:ext cx="14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01" name="Equation" r:id="rId12" imgW="228600" imgH="241200" progId="Equation.3">
                      <p:embed/>
                    </p:oleObj>
                  </mc:Choice>
                  <mc:Fallback>
                    <p:oleObj name="Equation" r:id="rId12" imgW="228600" imgH="241200" progId="Equation.3">
                      <p:embed/>
                      <p:pic>
                        <p:nvPicPr>
                          <p:cNvPr id="58" name="Object 25">
                            <a:extLst>
                              <a:ext uri="{FF2B5EF4-FFF2-40B4-BE49-F238E27FC236}">
                                <a16:creationId xmlns:a16="http://schemas.microsoft.com/office/drawing/2014/main" id="{92653B81-63E1-40CA-85E4-A3095ABA135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4" y="1680"/>
                            <a:ext cx="14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6" name="Line 26">
                <a:extLst>
                  <a:ext uri="{FF2B5EF4-FFF2-40B4-BE49-F238E27FC236}">
                    <a16:creationId xmlns:a16="http://schemas.microsoft.com/office/drawing/2014/main" id="{8E7FD227-DB8F-4F19-B0D6-CFAD673F1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5" y="870"/>
                <a:ext cx="0" cy="77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24" name="Object 27">
              <a:extLst>
                <a:ext uri="{FF2B5EF4-FFF2-40B4-BE49-F238E27FC236}">
                  <a16:creationId xmlns:a16="http://schemas.microsoft.com/office/drawing/2014/main" id="{DFDF6615-0695-4405-865E-41AF19253C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1488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02" name="Equation" r:id="rId14" imgW="215640" imgH="241200" progId="Equation.3">
                    <p:embed/>
                  </p:oleObj>
                </mc:Choice>
                <mc:Fallback>
                  <p:oleObj name="Equation" r:id="rId14" imgW="215640" imgH="241200" progId="Equation.3">
                    <p:embed/>
                    <p:pic>
                      <p:nvPicPr>
                        <p:cNvPr id="47" name="Object 27">
                          <a:extLst>
                            <a:ext uri="{FF2B5EF4-FFF2-40B4-BE49-F238E27FC236}">
                              <a16:creationId xmlns:a16="http://schemas.microsoft.com/office/drawing/2014/main" id="{AD726C81-8035-40EB-BEED-E6B53CB0C6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488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9" name="Object 28">
            <a:extLst>
              <a:ext uri="{FF2B5EF4-FFF2-40B4-BE49-F238E27FC236}">
                <a16:creationId xmlns:a16="http://schemas.microsoft.com/office/drawing/2014/main" id="{6521101F-359B-487B-A998-36B545811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666912"/>
              </p:ext>
            </p:extLst>
          </p:nvPr>
        </p:nvGraphicFramePr>
        <p:xfrm>
          <a:off x="1044262" y="3134809"/>
          <a:ext cx="2733675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03" name="BMP 图象" r:id="rId16" imgW="2734057" imgH="2095793" progId="Paint.Picture">
                  <p:embed/>
                </p:oleObj>
              </mc:Choice>
              <mc:Fallback>
                <p:oleObj name="BMP 图象" r:id="rId16" imgW="2734057" imgH="2095793" progId="Paint.Picture">
                  <p:embed/>
                  <p:pic>
                    <p:nvPicPr>
                      <p:cNvPr id="62" name="Object 28">
                        <a:extLst>
                          <a:ext uri="{FF2B5EF4-FFF2-40B4-BE49-F238E27FC236}">
                            <a16:creationId xmlns:a16="http://schemas.microsoft.com/office/drawing/2014/main" id="{A53883D4-4007-460E-9ADC-C849711C97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262" y="3134809"/>
                        <a:ext cx="2733675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" name="Group 29">
            <a:extLst>
              <a:ext uri="{FF2B5EF4-FFF2-40B4-BE49-F238E27FC236}">
                <a16:creationId xmlns:a16="http://schemas.microsoft.com/office/drawing/2014/main" id="{F0FFD9F3-C413-45A5-A9B4-418AFD007485}"/>
              </a:ext>
            </a:extLst>
          </p:cNvPr>
          <p:cNvGrpSpPr>
            <a:grpSpLocks/>
          </p:cNvGrpSpPr>
          <p:nvPr/>
        </p:nvGrpSpPr>
        <p:grpSpPr bwMode="auto">
          <a:xfrm>
            <a:off x="4539937" y="3171920"/>
            <a:ext cx="1057275" cy="2005012"/>
            <a:chOff x="3962" y="841"/>
            <a:chExt cx="666" cy="1127"/>
          </a:xfrm>
        </p:grpSpPr>
        <p:sp>
          <p:nvSpPr>
            <p:cNvPr id="141" name="Line 30">
              <a:extLst>
                <a:ext uri="{FF2B5EF4-FFF2-40B4-BE49-F238E27FC236}">
                  <a16:creationId xmlns:a16="http://schemas.microsoft.com/office/drawing/2014/main" id="{796C3191-68A8-496C-9723-189EEB70E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6" y="1334"/>
              <a:ext cx="0" cy="431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Line 31">
              <a:extLst>
                <a:ext uri="{FF2B5EF4-FFF2-40B4-BE49-F238E27FC236}">
                  <a16:creationId xmlns:a16="http://schemas.microsoft.com/office/drawing/2014/main" id="{6AB4799C-5429-425F-9104-DEB4EB11C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218"/>
              <a:ext cx="0" cy="589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3" name="Group 32">
              <a:extLst>
                <a:ext uri="{FF2B5EF4-FFF2-40B4-BE49-F238E27FC236}">
                  <a16:creationId xmlns:a16="http://schemas.microsoft.com/office/drawing/2014/main" id="{F956AE45-BD62-471C-B97E-C683C70AE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2" y="841"/>
              <a:ext cx="666" cy="1127"/>
              <a:chOff x="3962" y="841"/>
              <a:chExt cx="650" cy="1127"/>
            </a:xfrm>
          </p:grpSpPr>
          <p:sp>
            <p:nvSpPr>
              <p:cNvPr id="144" name="Arc 33">
                <a:extLst>
                  <a:ext uri="{FF2B5EF4-FFF2-40B4-BE49-F238E27FC236}">
                    <a16:creationId xmlns:a16="http://schemas.microsoft.com/office/drawing/2014/main" id="{16773D5B-9A4D-4131-B0E2-731824DD60D8}"/>
                  </a:ext>
                </a:extLst>
              </p:cNvPr>
              <p:cNvSpPr>
                <a:spLocks/>
              </p:cNvSpPr>
              <p:nvPr/>
            </p:nvSpPr>
            <p:spPr bwMode="auto">
              <a:xfrm rot="600000">
                <a:off x="4014" y="841"/>
                <a:ext cx="598" cy="53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45 w 42231"/>
                  <a:gd name="T1" fmla="*/ 22989 h 22989"/>
                  <a:gd name="T2" fmla="*/ 42231 w 42231"/>
                  <a:gd name="T3" fmla="*/ 15203 h 22989"/>
                  <a:gd name="T4" fmla="*/ 21600 w 42231"/>
                  <a:gd name="T5" fmla="*/ 21600 h 22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231" h="22989" fill="none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-1"/>
                      <a:pt x="39427" y="6162"/>
                      <a:pt x="42231" y="15202"/>
                    </a:cubicBezTo>
                  </a:path>
                  <a:path w="42231" h="22989" stroke="0" extrusionOk="0">
                    <a:moveTo>
                      <a:pt x="44" y="22989"/>
                    </a:moveTo>
                    <a:cubicBezTo>
                      <a:pt x="14" y="22526"/>
                      <a:pt x="0" y="2206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1065" y="-1"/>
                      <a:pt x="39427" y="6162"/>
                      <a:pt x="42231" y="1520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1245077D-12CB-4E07-98B0-E585DC3E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2" y="1200"/>
                <a:ext cx="363" cy="768"/>
              </a:xfrm>
              <a:custGeom>
                <a:avLst/>
                <a:gdLst>
                  <a:gd name="T0" fmla="*/ 384 w 384"/>
                  <a:gd name="T1" fmla="*/ 0 h 768"/>
                  <a:gd name="T2" fmla="*/ 288 w 384"/>
                  <a:gd name="T3" fmla="*/ 432 h 768"/>
                  <a:gd name="T4" fmla="*/ 0 w 384"/>
                  <a:gd name="T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4" h="768">
                    <a:moveTo>
                      <a:pt x="384" y="0"/>
                    </a:moveTo>
                    <a:cubicBezTo>
                      <a:pt x="368" y="152"/>
                      <a:pt x="352" y="304"/>
                      <a:pt x="288" y="432"/>
                    </a:cubicBezTo>
                    <a:cubicBezTo>
                      <a:pt x="224" y="560"/>
                      <a:pt x="112" y="664"/>
                      <a:pt x="0" y="768"/>
                    </a:cubicBezTo>
                  </a:path>
                </a:pathLst>
              </a:custGeom>
              <a:noFill/>
              <a:ln w="28575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5CFF96DC-9F98-4C26-AACB-9664B8EA5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382"/>
                <a:ext cx="254" cy="576"/>
              </a:xfrm>
              <a:custGeom>
                <a:avLst/>
                <a:gdLst>
                  <a:gd name="T0" fmla="*/ 288 w 288"/>
                  <a:gd name="T1" fmla="*/ 576 h 576"/>
                  <a:gd name="T2" fmla="*/ 48 w 288"/>
                  <a:gd name="T3" fmla="*/ 240 h 576"/>
                  <a:gd name="T4" fmla="*/ 0 w 288"/>
                  <a:gd name="T5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8" h="576">
                    <a:moveTo>
                      <a:pt x="288" y="576"/>
                    </a:moveTo>
                    <a:cubicBezTo>
                      <a:pt x="192" y="456"/>
                      <a:pt x="96" y="336"/>
                      <a:pt x="48" y="240"/>
                    </a:cubicBezTo>
                    <a:cubicBezTo>
                      <a:pt x="0" y="144"/>
                      <a:pt x="8" y="40"/>
                      <a:pt x="0" y="0"/>
                    </a:cubicBezTo>
                  </a:path>
                </a:pathLst>
              </a:custGeom>
              <a:noFill/>
              <a:ln w="28575" cmpd="sng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47" name="图片 146">
            <a:extLst>
              <a:ext uri="{FF2B5EF4-FFF2-40B4-BE49-F238E27FC236}">
                <a16:creationId xmlns:a16="http://schemas.microsoft.com/office/drawing/2014/main" id="{623EBE13-6304-4B12-91CF-60CA5BD8BE6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6" y="2916332"/>
            <a:ext cx="1739505" cy="2382884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F9BB87EF-84AF-46A3-B9CA-0373CBC8CA0D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6B6F48F-7091-41AD-9790-1E880CA47F58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5A6DC2D-C413-4F66-8820-C78D8D78E37D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75FDA3A-0610-475A-88D0-4DF06602F913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9F7D846-1DBC-4537-BDFB-430C936DAC1C}"/>
              </a:ext>
            </a:extLst>
          </p:cNvPr>
          <p:cNvSpPr/>
          <p:nvPr/>
        </p:nvSpPr>
        <p:spPr>
          <a:xfrm>
            <a:off x="7301891" y="5346001"/>
            <a:ext cx="16492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Viviani,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意大利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1622-1703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7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9" grpId="0" animBg="1"/>
      <p:bldP spid="12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6A0C123-A802-493D-B58C-46942788E80B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一．空间曲线的方程     </a:t>
            </a:r>
          </a:p>
        </p:txBody>
      </p:sp>
      <p:sp>
        <p:nvSpPr>
          <p:cNvPr id="113" name="TextBox 8">
            <a:extLst>
              <a:ext uri="{FF2B5EF4-FFF2-40B4-BE49-F238E27FC236}">
                <a16:creationId xmlns:a16="http://schemas.microsoft.com/office/drawing/2014/main" id="{1B12723F-BBDB-489A-8E56-D5E1E4C50791}"/>
              </a:ext>
            </a:extLst>
          </p:cNvPr>
          <p:cNvSpPr txBox="1"/>
          <p:nvPr/>
        </p:nvSpPr>
        <p:spPr>
          <a:xfrm>
            <a:off x="13538" y="526200"/>
            <a:ext cx="815886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经验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：两个曲面相交，交线的表示不是唯一的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93D9A48-F495-4DB7-BE2A-ABC93D05EBCC}"/>
                  </a:ext>
                </a:extLst>
              </p:cNvPr>
              <p:cNvSpPr/>
              <p:nvPr/>
            </p:nvSpPr>
            <p:spPr>
              <a:xfrm>
                <a:off x="127986" y="1609072"/>
                <a:ext cx="4048351" cy="2978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=1,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</m:e>
                                        <m:e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80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80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sz="280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zh-CN" altLang="en-US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zh-CN" altLang="en-US" sz="28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e>
                                      </m:eqArr>
                                      <m:r>
                                        <a:rPr lang="en-US" altLang="zh-C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zh-CN" altLang="en-US" sz="280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8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93D9A48-F495-4DB7-BE2A-ABC93D05E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6" y="1609072"/>
                <a:ext cx="4048351" cy="2978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B1F62773-31EC-45C1-91EF-70733C594880}"/>
              </a:ext>
            </a:extLst>
          </p:cNvPr>
          <p:cNvSpPr txBox="1"/>
          <p:nvPr/>
        </p:nvSpPr>
        <p:spPr>
          <a:xfrm rot="19558955">
            <a:off x="3568526" y="3029776"/>
            <a:ext cx="141577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四选二！</a:t>
            </a:r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53DE167-9919-4378-9ED9-8E336075E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1609072"/>
            <a:ext cx="3288209" cy="3378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0D7B4F1-BEF6-499F-9046-546F6C669033}"/>
                  </a:ext>
                </a:extLst>
              </p:cNvPr>
              <p:cNvSpPr/>
              <p:nvPr/>
            </p:nvSpPr>
            <p:spPr>
              <a:xfrm>
                <a:off x="5784034" y="4429409"/>
                <a:ext cx="22953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0D7B4F1-BEF6-499F-9046-546F6C669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034" y="4429409"/>
                <a:ext cx="2295372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D8C1497-D496-47EE-A136-01E629A38188}"/>
                  </a:ext>
                </a:extLst>
              </p:cNvPr>
              <p:cNvSpPr/>
              <p:nvPr/>
            </p:nvSpPr>
            <p:spPr>
              <a:xfrm>
                <a:off x="5351986" y="1686120"/>
                <a:ext cx="29774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kern="10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000" b="0" i="1" kern="1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D8C1497-D496-47EE-A136-01E629A3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986" y="1686120"/>
                <a:ext cx="2977482" cy="40011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>
            <a:extLst>
              <a:ext uri="{FF2B5EF4-FFF2-40B4-BE49-F238E27FC236}">
                <a16:creationId xmlns:a16="http://schemas.microsoft.com/office/drawing/2014/main" id="{2DE78EC0-C0B4-430F-94FF-D6743FA072EF}"/>
              </a:ext>
            </a:extLst>
          </p:cNvPr>
          <p:cNvSpPr/>
          <p:nvPr/>
        </p:nvSpPr>
        <p:spPr>
          <a:xfrm>
            <a:off x="6151103" y="3312502"/>
            <a:ext cx="1368152" cy="4489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572278-8EC7-45D7-BF3E-FA75FCE338B5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7A8212-2FE6-423A-80A1-688E41313A8A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C94C6F-36BF-4729-B2C0-7938D4637B4D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F5F8C9-F524-4BE3-AA97-20E1D9147F35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41270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7" grpId="0"/>
      <p:bldP spid="49" grpId="0" animBg="1"/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6A0C123-A802-493D-B58C-46942788E80B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一．空间曲线的方程     </a:t>
            </a:r>
          </a:p>
        </p:txBody>
      </p:sp>
      <p:sp>
        <p:nvSpPr>
          <p:cNvPr id="46" name="TextBox 14">
            <a:extLst>
              <a:ext uri="{FF2B5EF4-FFF2-40B4-BE49-F238E27FC236}">
                <a16:creationId xmlns:a16="http://schemas.microsoft.com/office/drawing/2014/main" id="{32348E3F-30CD-403A-A8C8-D3913B7A84AB}"/>
              </a:ext>
            </a:extLst>
          </p:cNvPr>
          <p:cNvSpPr txBox="1"/>
          <p:nvPr/>
        </p:nvSpPr>
        <p:spPr>
          <a:xfrm>
            <a:off x="38500" y="509569"/>
            <a:ext cx="648842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空间曲线的参数方程</a:t>
            </a:r>
          </a:p>
        </p:txBody>
      </p:sp>
      <p:grpSp>
        <p:nvGrpSpPr>
          <p:cNvPr id="47" name="Group 2">
            <a:extLst>
              <a:ext uri="{FF2B5EF4-FFF2-40B4-BE49-F238E27FC236}">
                <a16:creationId xmlns:a16="http://schemas.microsoft.com/office/drawing/2014/main" id="{FFDE9F2B-0AA9-462A-A893-096265A12BDB}"/>
              </a:ext>
            </a:extLst>
          </p:cNvPr>
          <p:cNvGrpSpPr>
            <a:grpSpLocks/>
          </p:cNvGrpSpPr>
          <p:nvPr/>
        </p:nvGrpSpPr>
        <p:grpSpPr bwMode="auto">
          <a:xfrm>
            <a:off x="6669527" y="1741332"/>
            <a:ext cx="1662113" cy="2676525"/>
            <a:chOff x="4329" y="936"/>
            <a:chExt cx="1047" cy="1686"/>
          </a:xfrm>
        </p:grpSpPr>
        <p:graphicFrame>
          <p:nvGraphicFramePr>
            <p:cNvPr id="48" name="Object 3">
              <a:extLst>
                <a:ext uri="{FF2B5EF4-FFF2-40B4-BE49-F238E27FC236}">
                  <a16:creationId xmlns:a16="http://schemas.microsoft.com/office/drawing/2014/main" id="{8D0A0873-EC57-4D79-94E3-0A54F1BD9C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38" y="936"/>
            <a:ext cx="1038" cy="1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65" name="BMP 图象" r:id="rId4" imgW="1647619" imgH="2629267" progId="Paint.Picture">
                    <p:embed/>
                  </p:oleObj>
                </mc:Choice>
                <mc:Fallback>
                  <p:oleObj name="BMP 图象" r:id="rId4" imgW="1647619" imgH="2629267" progId="Paint.Picture">
                    <p:embed/>
                    <p:pic>
                      <p:nvPicPr>
                        <p:cNvPr id="42" name="Object 3">
                          <a:extLst>
                            <a:ext uri="{FF2B5EF4-FFF2-40B4-BE49-F238E27FC236}">
                              <a16:creationId xmlns:a16="http://schemas.microsoft.com/office/drawing/2014/main" id="{05485CE0-AB1F-4A58-ADCA-74EC85AFB5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8" y="936"/>
                          <a:ext cx="1038" cy="16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">
              <a:extLst>
                <a:ext uri="{FF2B5EF4-FFF2-40B4-BE49-F238E27FC236}">
                  <a16:creationId xmlns:a16="http://schemas.microsoft.com/office/drawing/2014/main" id="{D266D811-83AA-48F5-B1B2-A21D4BD7B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0178522"/>
                </p:ext>
              </p:extLst>
            </p:nvPr>
          </p:nvGraphicFramePr>
          <p:xfrm>
            <a:off x="4789" y="96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66" name="Equation" r:id="rId6" imgW="215640" imgH="215640" progId="Equation.3">
                    <p:embed/>
                  </p:oleObj>
                </mc:Choice>
                <mc:Fallback>
                  <p:oleObj name="Equation" r:id="rId6" imgW="215640" imgH="215640" progId="Equation.3">
                    <p:embed/>
                    <p:pic>
                      <p:nvPicPr>
                        <p:cNvPr id="43" name="Object 4">
                          <a:extLst>
                            <a:ext uri="{FF2B5EF4-FFF2-40B4-BE49-F238E27FC236}">
                              <a16:creationId xmlns:a16="http://schemas.microsoft.com/office/drawing/2014/main" id="{A2683A6A-F2C4-416A-B2CD-DA57761D68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" y="960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5">
              <a:extLst>
                <a:ext uri="{FF2B5EF4-FFF2-40B4-BE49-F238E27FC236}">
                  <a16:creationId xmlns:a16="http://schemas.microsoft.com/office/drawing/2014/main" id="{B5A5E8A7-8478-4C0D-9E25-A0343E051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480512"/>
                </p:ext>
              </p:extLst>
            </p:nvPr>
          </p:nvGraphicFramePr>
          <p:xfrm>
            <a:off x="5224" y="2422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67" name="Equation" r:id="rId8" imgW="241200" imgH="317160" progId="Equation.3">
                    <p:embed/>
                  </p:oleObj>
                </mc:Choice>
                <mc:Fallback>
                  <p:oleObj name="Equation" r:id="rId8" imgW="241200" imgH="317160" progId="Equation.3">
                    <p:embed/>
                    <p:pic>
                      <p:nvPicPr>
                        <p:cNvPr id="44" name="Object 5">
                          <a:extLst>
                            <a:ext uri="{FF2B5EF4-FFF2-40B4-BE49-F238E27FC236}">
                              <a16:creationId xmlns:a16="http://schemas.microsoft.com/office/drawing/2014/main" id="{F0E95D9B-386F-4498-B2EE-6D51544B74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4" y="2422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6">
              <a:extLst>
                <a:ext uri="{FF2B5EF4-FFF2-40B4-BE49-F238E27FC236}">
                  <a16:creationId xmlns:a16="http://schemas.microsoft.com/office/drawing/2014/main" id="{879A26F6-7C93-401D-82EA-093218F2127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9590106"/>
                </p:ext>
              </p:extLst>
            </p:nvPr>
          </p:nvGraphicFramePr>
          <p:xfrm>
            <a:off x="4329" y="2406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68" name="Equation" r:id="rId10" imgW="228600" imgH="241200" progId="Equation.3">
                    <p:embed/>
                  </p:oleObj>
                </mc:Choice>
                <mc:Fallback>
                  <p:oleObj name="Equation" r:id="rId10" imgW="228600" imgH="241200" progId="Equation.3">
                    <p:embed/>
                    <p:pic>
                      <p:nvPicPr>
                        <p:cNvPr id="45" name="Object 6">
                          <a:extLst>
                            <a:ext uri="{FF2B5EF4-FFF2-40B4-BE49-F238E27FC236}">
                              <a16:creationId xmlns:a16="http://schemas.microsoft.com/office/drawing/2014/main" id="{13C614A5-22C4-427B-8481-714E0C6508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9" y="2406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7">
              <a:extLst>
                <a:ext uri="{FF2B5EF4-FFF2-40B4-BE49-F238E27FC236}">
                  <a16:creationId xmlns:a16="http://schemas.microsoft.com/office/drawing/2014/main" id="{9572B062-FD0E-4FDC-8ACB-00238876DF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6" y="2154"/>
            <a:ext cx="136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69" name="Equation" r:id="rId12" imgW="215640" imgH="241200" progId="Equation.3">
                    <p:embed/>
                  </p:oleObj>
                </mc:Choice>
                <mc:Fallback>
                  <p:oleObj name="Equation" r:id="rId12" imgW="215640" imgH="241200" progId="Equation.3">
                    <p:embed/>
                    <p:pic>
                      <p:nvPicPr>
                        <p:cNvPr id="46" name="Object 7">
                          <a:extLst>
                            <a:ext uri="{FF2B5EF4-FFF2-40B4-BE49-F238E27FC236}">
                              <a16:creationId xmlns:a16="http://schemas.microsoft.com/office/drawing/2014/main" id="{DF76E285-CB53-4FFB-AFC3-D96277A962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2154"/>
                          <a:ext cx="136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 useBgFill="1">
        <p:nvSpPr>
          <p:cNvPr id="53" name="Rectangle 9">
            <a:extLst>
              <a:ext uri="{FF2B5EF4-FFF2-40B4-BE49-F238E27FC236}">
                <a16:creationId xmlns:a16="http://schemas.microsoft.com/office/drawing/2014/main" id="{AEB56DE3-115D-4673-9933-6B9722D02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37" y="1169832"/>
            <a:ext cx="7924800" cy="60960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将曲线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上的动点坐标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表示成参数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0" name="Text Box 10">
            <a:extLst>
              <a:ext uri="{FF2B5EF4-FFF2-40B4-BE49-F238E27FC236}">
                <a16:creationId xmlns:a16="http://schemas.microsoft.com/office/drawing/2014/main" id="{719BC70A-B0A0-494B-AE9F-4F16840A2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647" y="2246776"/>
            <a:ext cx="373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称为空间曲线的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1" name="Object 11">
            <a:extLst>
              <a:ext uri="{FF2B5EF4-FFF2-40B4-BE49-F238E27FC236}">
                <a16:creationId xmlns:a16="http://schemas.microsoft.com/office/drawing/2014/main" id="{8CA19739-8DD2-404E-A555-BEA4FC89A6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311720"/>
              </p:ext>
            </p:extLst>
          </p:nvPr>
        </p:nvGraphicFramePr>
        <p:xfrm>
          <a:off x="1016437" y="1789279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0" name="Equation" r:id="rId14" imgW="1130040" imgH="393480" progId="Equation.DSMT4">
                  <p:embed/>
                </p:oleObj>
              </mc:Choice>
              <mc:Fallback>
                <p:oleObj name="Equation" r:id="rId14" imgW="1130040" imgH="393480" progId="Equation.DSMT4">
                  <p:embed/>
                  <p:pic>
                    <p:nvPicPr>
                      <p:cNvPr id="49" name="Object 11">
                        <a:extLst>
                          <a:ext uri="{FF2B5EF4-FFF2-40B4-BE49-F238E27FC236}">
                            <a16:creationId xmlns:a16="http://schemas.microsoft.com/office/drawing/2014/main" id="{EA13C3AF-2CD4-44B1-AD17-8CC943D4E6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437" y="1789279"/>
                        <a:ext cx="11303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3">
            <a:extLst>
              <a:ext uri="{FF2B5EF4-FFF2-40B4-BE49-F238E27FC236}">
                <a16:creationId xmlns:a16="http://schemas.microsoft.com/office/drawing/2014/main" id="{965A3B9D-659F-4991-ABA3-57220AB221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02582"/>
              </p:ext>
            </p:extLst>
          </p:nvPr>
        </p:nvGraphicFramePr>
        <p:xfrm>
          <a:off x="2959537" y="4135604"/>
          <a:ext cx="2436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1" name="Equation" r:id="rId16" imgW="2438280" imgH="838080" progId="Equation.DSMT4">
                  <p:embed/>
                </p:oleObj>
              </mc:Choice>
              <mc:Fallback>
                <p:oleObj name="Equation" r:id="rId16" imgW="2438280" imgH="838080" progId="Equation.DSMT4">
                  <p:embed/>
                  <p:pic>
                    <p:nvPicPr>
                      <p:cNvPr id="51" name="Object 13">
                        <a:extLst>
                          <a:ext uri="{FF2B5EF4-FFF2-40B4-BE49-F238E27FC236}">
                            <a16:creationId xmlns:a16="http://schemas.microsoft.com/office/drawing/2014/main" id="{190D68A1-6CB9-4C66-A5CC-666EC71846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537" y="4135604"/>
                        <a:ext cx="24368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4">
            <a:extLst>
              <a:ext uri="{FF2B5EF4-FFF2-40B4-BE49-F238E27FC236}">
                <a16:creationId xmlns:a16="http://schemas.microsoft.com/office/drawing/2014/main" id="{D402D3E7-EA26-4DCF-A78D-603E3A420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42639"/>
              </p:ext>
            </p:extLst>
          </p:nvPr>
        </p:nvGraphicFramePr>
        <p:xfrm>
          <a:off x="6001187" y="4357854"/>
          <a:ext cx="15113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2" name="Equation" r:id="rId18" imgW="1511280" imgH="1384200" progId="Equation.DSMT4">
                  <p:embed/>
                </p:oleObj>
              </mc:Choice>
              <mc:Fallback>
                <p:oleObj name="Equation" r:id="rId18" imgW="1511280" imgH="1384200" progId="Equation.DSMT4">
                  <p:embed/>
                  <p:pic>
                    <p:nvPicPr>
                      <p:cNvPr id="52" name="Object 14">
                        <a:extLst>
                          <a:ext uri="{FF2B5EF4-FFF2-40B4-BE49-F238E27FC236}">
                            <a16:creationId xmlns:a16="http://schemas.microsoft.com/office/drawing/2014/main" id="{DA33C992-A464-453B-9111-B770783397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1187" y="4357854"/>
                        <a:ext cx="1511300" cy="138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5">
            <a:extLst>
              <a:ext uri="{FF2B5EF4-FFF2-40B4-BE49-F238E27FC236}">
                <a16:creationId xmlns:a16="http://schemas.microsoft.com/office/drawing/2014/main" id="{60163D61-6BCD-4C1E-8FC4-B14F81F000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899535"/>
              </p:ext>
            </p:extLst>
          </p:nvPr>
        </p:nvGraphicFramePr>
        <p:xfrm>
          <a:off x="584637" y="5824704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3" name="Equation" r:id="rId20" imgW="1828800" imgH="431640" progId="Equation.DSMT4">
                  <p:embed/>
                </p:oleObj>
              </mc:Choice>
              <mc:Fallback>
                <p:oleObj name="Equation" r:id="rId20" imgW="1828800" imgH="431640" progId="Equation.DSMT4">
                  <p:embed/>
                  <p:pic>
                    <p:nvPicPr>
                      <p:cNvPr id="53" name="Object 15">
                        <a:extLst>
                          <a:ext uri="{FF2B5EF4-FFF2-40B4-BE49-F238E27FC236}">
                            <a16:creationId xmlns:a16="http://schemas.microsoft.com/office/drawing/2014/main" id="{51CF9508-7308-4F4F-9743-DAAE4D8A8D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37" y="5824704"/>
                        <a:ext cx="1828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6">
            <a:extLst>
              <a:ext uri="{FF2B5EF4-FFF2-40B4-BE49-F238E27FC236}">
                <a16:creationId xmlns:a16="http://schemas.microsoft.com/office/drawing/2014/main" id="{88DE5C43-BA9F-4BE8-B98D-DE8B407D6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208423"/>
              </p:ext>
            </p:extLst>
          </p:nvPr>
        </p:nvGraphicFramePr>
        <p:xfrm>
          <a:off x="3797737" y="5824085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4" name="Equation" r:id="rId22" imgW="1143000" imgH="393480" progId="Equation.DSMT4">
                  <p:embed/>
                </p:oleObj>
              </mc:Choice>
              <mc:Fallback>
                <p:oleObj name="Equation" r:id="rId22" imgW="1143000" imgH="393480" progId="Equation.DSMT4">
                  <p:embed/>
                  <p:pic>
                    <p:nvPicPr>
                      <p:cNvPr id="54" name="Object 16">
                        <a:extLst>
                          <a:ext uri="{FF2B5EF4-FFF2-40B4-BE49-F238E27FC236}">
                            <a16:creationId xmlns:a16="http://schemas.microsoft.com/office/drawing/2014/main" id="{883BEDE0-E66F-4561-9C25-5A00A072AA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737" y="5824085"/>
                        <a:ext cx="1143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17">
            <a:extLst>
              <a:ext uri="{FF2B5EF4-FFF2-40B4-BE49-F238E27FC236}">
                <a16:creationId xmlns:a16="http://schemas.microsoft.com/office/drawing/2014/main" id="{D1B574D9-89B8-4D63-834C-A765CA9593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541316"/>
              </p:ext>
            </p:extLst>
          </p:nvPr>
        </p:nvGraphicFramePr>
        <p:xfrm>
          <a:off x="952937" y="3995904"/>
          <a:ext cx="17002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5" name="Equation" r:id="rId24" imgW="1701720" imgH="342720" progId="Equation.DSMT4">
                  <p:embed/>
                </p:oleObj>
              </mc:Choice>
              <mc:Fallback>
                <p:oleObj name="Equation" r:id="rId24" imgW="1701720" imgH="342720" progId="Equation.DSMT4">
                  <p:embed/>
                  <p:pic>
                    <p:nvPicPr>
                      <p:cNvPr id="55" name="Object 17">
                        <a:extLst>
                          <a:ext uri="{FF2B5EF4-FFF2-40B4-BE49-F238E27FC236}">
                            <a16:creationId xmlns:a16="http://schemas.microsoft.com/office/drawing/2014/main" id="{BEADDE7D-A321-403D-8273-92D8481A71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937" y="3995904"/>
                        <a:ext cx="17002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8">
            <a:extLst>
              <a:ext uri="{FF2B5EF4-FFF2-40B4-BE49-F238E27FC236}">
                <a16:creationId xmlns:a16="http://schemas.microsoft.com/office/drawing/2014/main" id="{6FEE517F-E659-4273-AD37-65708486A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861103"/>
              </p:ext>
            </p:extLst>
          </p:nvPr>
        </p:nvGraphicFramePr>
        <p:xfrm>
          <a:off x="937062" y="4376904"/>
          <a:ext cx="1676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6" name="Equation" r:id="rId26" imgW="1676160" imgH="393480" progId="Equation.DSMT4">
                  <p:embed/>
                </p:oleObj>
              </mc:Choice>
              <mc:Fallback>
                <p:oleObj name="Equation" r:id="rId26" imgW="1676160" imgH="393480" progId="Equation.DSMT4">
                  <p:embed/>
                  <p:pic>
                    <p:nvPicPr>
                      <p:cNvPr id="56" name="Object 18">
                        <a:extLst>
                          <a:ext uri="{FF2B5EF4-FFF2-40B4-BE49-F238E27FC236}">
                            <a16:creationId xmlns:a16="http://schemas.microsoft.com/office/drawing/2014/main" id="{F07E64DB-C273-403D-B0FF-B1FEB94FAA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062" y="4376904"/>
                        <a:ext cx="1676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9">
            <a:extLst>
              <a:ext uri="{FF2B5EF4-FFF2-40B4-BE49-F238E27FC236}">
                <a16:creationId xmlns:a16="http://schemas.microsoft.com/office/drawing/2014/main" id="{6A85B41A-D9AE-4601-9792-56CB3D697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491295"/>
              </p:ext>
            </p:extLst>
          </p:nvPr>
        </p:nvGraphicFramePr>
        <p:xfrm>
          <a:off x="940237" y="4910304"/>
          <a:ext cx="105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7" name="Equation" r:id="rId28" imgW="1054080" imgH="342720" progId="Equation.DSMT4">
                  <p:embed/>
                </p:oleObj>
              </mc:Choice>
              <mc:Fallback>
                <p:oleObj name="Equation" r:id="rId28" imgW="1054080" imgH="342720" progId="Equation.DSMT4">
                  <p:embed/>
                  <p:pic>
                    <p:nvPicPr>
                      <p:cNvPr id="57" name="Object 19">
                        <a:extLst>
                          <a:ext uri="{FF2B5EF4-FFF2-40B4-BE49-F238E27FC236}">
                            <a16:creationId xmlns:a16="http://schemas.microsoft.com/office/drawing/2014/main" id="{30BE0E8C-CE5B-4DDB-9290-1BC01B0C9F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237" y="4910304"/>
                        <a:ext cx="1054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Line 21">
            <a:extLst>
              <a:ext uri="{FF2B5EF4-FFF2-40B4-BE49-F238E27FC236}">
                <a16:creationId xmlns:a16="http://schemas.microsoft.com/office/drawing/2014/main" id="{8F158D15-A2F2-4571-B673-005F8A310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12437" y="3465357"/>
            <a:ext cx="0" cy="609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 Box 22">
            <a:extLst>
              <a:ext uri="{FF2B5EF4-FFF2-40B4-BE49-F238E27FC236}">
                <a16:creationId xmlns:a16="http://schemas.microsoft.com/office/drawing/2014/main" id="{B3B05A76-D229-4E59-9DE8-6CDD9EF84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037" y="5756120"/>
            <a:ext cx="175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上升高度</a:t>
            </a:r>
          </a:p>
        </p:txBody>
      </p:sp>
      <p:sp>
        <p:nvSpPr>
          <p:cNvPr id="73" name="Text Box 23">
            <a:extLst>
              <a:ext uri="{FF2B5EF4-FFF2-40B4-BE49-F238E27FC236}">
                <a16:creationId xmlns:a16="http://schemas.microsoft.com/office/drawing/2014/main" id="{ECC015B4-EBC8-4236-966A-7362B12EF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0727" y="5788150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螺距</a:t>
            </a:r>
            <a:r>
              <a:rPr kumimoji="1"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4" name="AutoShape 24">
            <a:extLst>
              <a:ext uri="{FF2B5EF4-FFF2-40B4-BE49-F238E27FC236}">
                <a16:creationId xmlns:a16="http://schemas.microsoft.com/office/drawing/2014/main" id="{31CAB151-DD32-4943-B690-CCD3C05A9831}"/>
              </a:ext>
            </a:extLst>
          </p:cNvPr>
          <p:cNvSpPr>
            <a:spLocks/>
          </p:cNvSpPr>
          <p:nvPr/>
        </p:nvSpPr>
        <p:spPr bwMode="auto">
          <a:xfrm>
            <a:off x="711637" y="3989232"/>
            <a:ext cx="152400" cy="12192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AutoShape 25">
            <a:extLst>
              <a:ext uri="{FF2B5EF4-FFF2-40B4-BE49-F238E27FC236}">
                <a16:creationId xmlns:a16="http://schemas.microsoft.com/office/drawing/2014/main" id="{7D456007-180C-4395-90C3-18A7D32E328A}"/>
              </a:ext>
            </a:extLst>
          </p:cNvPr>
          <p:cNvSpPr>
            <a:spLocks/>
          </p:cNvSpPr>
          <p:nvPr/>
        </p:nvSpPr>
        <p:spPr bwMode="auto">
          <a:xfrm>
            <a:off x="860862" y="1855632"/>
            <a:ext cx="152400" cy="1198562"/>
          </a:xfrm>
          <a:prstGeom prst="leftBrace">
            <a:avLst>
              <a:gd name="adj1" fmla="val 65538"/>
              <a:gd name="adj2" fmla="val 50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Object 26">
            <a:extLst>
              <a:ext uri="{FF2B5EF4-FFF2-40B4-BE49-F238E27FC236}">
                <a16:creationId xmlns:a16="http://schemas.microsoft.com/office/drawing/2014/main" id="{34247C43-F4B6-434F-B3F4-77364CFC7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061857"/>
              </p:ext>
            </p:extLst>
          </p:nvPr>
        </p:nvGraphicFramePr>
        <p:xfrm>
          <a:off x="1013262" y="2228694"/>
          <a:ext cx="1181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8" name="Equation" r:id="rId30" imgW="1180800" imgH="393480" progId="Equation.DSMT4">
                  <p:embed/>
                </p:oleObj>
              </mc:Choice>
              <mc:Fallback>
                <p:oleObj name="Equation" r:id="rId30" imgW="1180800" imgH="393480" progId="Equation.DSMT4">
                  <p:embed/>
                  <p:pic>
                    <p:nvPicPr>
                      <p:cNvPr id="64" name="Object 26">
                        <a:extLst>
                          <a:ext uri="{FF2B5EF4-FFF2-40B4-BE49-F238E27FC236}">
                            <a16:creationId xmlns:a16="http://schemas.microsoft.com/office/drawing/2014/main" id="{1B2874AA-14DB-4122-9CDE-D5E9ECDAC7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262" y="2228694"/>
                        <a:ext cx="11811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27">
            <a:extLst>
              <a:ext uri="{FF2B5EF4-FFF2-40B4-BE49-F238E27FC236}">
                <a16:creationId xmlns:a16="http://schemas.microsoft.com/office/drawing/2014/main" id="{4F5F5B39-09FE-49BE-A620-D8482A712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47272"/>
              </p:ext>
            </p:extLst>
          </p:nvPr>
        </p:nvGraphicFramePr>
        <p:xfrm>
          <a:off x="1001357" y="2671101"/>
          <a:ext cx="1104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79" name="Equation" r:id="rId32" imgW="1104840" imgH="393480" progId="Equation.DSMT4">
                  <p:embed/>
                </p:oleObj>
              </mc:Choice>
              <mc:Fallback>
                <p:oleObj name="Equation" r:id="rId32" imgW="1104840" imgH="393480" progId="Equation.DSMT4">
                  <p:embed/>
                  <p:pic>
                    <p:nvPicPr>
                      <p:cNvPr id="65" name="Object 27">
                        <a:extLst>
                          <a:ext uri="{FF2B5EF4-FFF2-40B4-BE49-F238E27FC236}">
                            <a16:creationId xmlns:a16="http://schemas.microsoft.com/office/drawing/2014/main" id="{923B000A-6054-46FB-876B-89423CA717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357" y="2671101"/>
                        <a:ext cx="11049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Freeform 28">
            <a:extLst>
              <a:ext uri="{FF2B5EF4-FFF2-40B4-BE49-F238E27FC236}">
                <a16:creationId xmlns:a16="http://schemas.microsoft.com/office/drawing/2014/main" id="{691A5CD0-D537-47BF-B6AE-DFFE2FDB3358}"/>
              </a:ext>
            </a:extLst>
          </p:cNvPr>
          <p:cNvSpPr>
            <a:spLocks/>
          </p:cNvSpPr>
          <p:nvPr/>
        </p:nvSpPr>
        <p:spPr bwMode="auto">
          <a:xfrm>
            <a:off x="2769037" y="4827432"/>
            <a:ext cx="2819400" cy="228600"/>
          </a:xfrm>
          <a:custGeom>
            <a:avLst/>
            <a:gdLst>
              <a:gd name="T0" fmla="*/ 0 w 1776"/>
              <a:gd name="T1" fmla="*/ 0 h 144"/>
              <a:gd name="T2" fmla="*/ 1152 w 1776"/>
              <a:gd name="T3" fmla="*/ 0 h 144"/>
              <a:gd name="T4" fmla="*/ 576 w 1776"/>
              <a:gd name="T5" fmla="*/ 144 h 144"/>
              <a:gd name="T6" fmla="*/ 1776 w 1776"/>
              <a:gd name="T7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6" h="144">
                <a:moveTo>
                  <a:pt x="0" y="0"/>
                </a:moveTo>
                <a:lnTo>
                  <a:pt x="1152" y="0"/>
                </a:lnTo>
                <a:lnTo>
                  <a:pt x="576" y="144"/>
                </a:lnTo>
                <a:lnTo>
                  <a:pt x="1776" y="144"/>
                </a:lnTo>
              </a:path>
            </a:pathLst>
          </a:custGeom>
          <a:noFill/>
          <a:ln w="9525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29">
            <a:extLst>
              <a:ext uri="{FF2B5EF4-FFF2-40B4-BE49-F238E27FC236}">
                <a16:creationId xmlns:a16="http://schemas.microsoft.com/office/drawing/2014/main" id="{59CD53CB-7BCD-48CB-839C-F1B46E12E91F}"/>
              </a:ext>
            </a:extLst>
          </p:cNvPr>
          <p:cNvGrpSpPr>
            <a:grpSpLocks/>
          </p:cNvGrpSpPr>
          <p:nvPr/>
        </p:nvGrpSpPr>
        <p:grpSpPr bwMode="auto">
          <a:xfrm>
            <a:off x="7264837" y="3943195"/>
            <a:ext cx="247650" cy="436562"/>
            <a:chOff x="4704" y="2419"/>
            <a:chExt cx="156" cy="275"/>
          </a:xfrm>
        </p:grpSpPr>
        <p:graphicFrame>
          <p:nvGraphicFramePr>
            <p:cNvPr id="80" name="Object 30">
              <a:extLst>
                <a:ext uri="{FF2B5EF4-FFF2-40B4-BE49-F238E27FC236}">
                  <a16:creationId xmlns:a16="http://schemas.microsoft.com/office/drawing/2014/main" id="{0A86337E-7899-491C-8F7B-97DB2FFC27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04" y="2496"/>
            <a:ext cx="152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80" name="Equation" r:id="rId34" imgW="241200" imgH="317160" progId="Equation.3">
                    <p:embed/>
                  </p:oleObj>
                </mc:Choice>
                <mc:Fallback>
                  <p:oleObj name="Equation" r:id="rId34" imgW="241200" imgH="317160" progId="Equation.3">
                    <p:embed/>
                    <p:pic>
                      <p:nvPicPr>
                        <p:cNvPr id="68" name="Object 30">
                          <a:extLst>
                            <a:ext uri="{FF2B5EF4-FFF2-40B4-BE49-F238E27FC236}">
                              <a16:creationId xmlns:a16="http://schemas.microsoft.com/office/drawing/2014/main" id="{F84A7E52-0DD7-4E46-BCBF-6600C5E5F0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4" y="2496"/>
                          <a:ext cx="152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1929C847-279D-422F-B928-639E64EFB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" y="2419"/>
              <a:ext cx="141" cy="34"/>
            </a:xfrm>
            <a:custGeom>
              <a:avLst/>
              <a:gdLst>
                <a:gd name="T0" fmla="*/ 0 w 432"/>
                <a:gd name="T1" fmla="*/ 0 h 96"/>
                <a:gd name="T2" fmla="*/ 240 w 432"/>
                <a:gd name="T3" fmla="*/ 96 h 96"/>
                <a:gd name="T4" fmla="*/ 432 w 432"/>
                <a:gd name="T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96">
                  <a:moveTo>
                    <a:pt x="0" y="0"/>
                  </a:moveTo>
                  <a:cubicBezTo>
                    <a:pt x="84" y="48"/>
                    <a:pt x="168" y="96"/>
                    <a:pt x="240" y="96"/>
                  </a:cubicBezTo>
                  <a:cubicBezTo>
                    <a:pt x="312" y="96"/>
                    <a:pt x="372" y="48"/>
                    <a:pt x="432" y="0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Group 32">
            <a:extLst>
              <a:ext uri="{FF2B5EF4-FFF2-40B4-BE49-F238E27FC236}">
                <a16:creationId xmlns:a16="http://schemas.microsoft.com/office/drawing/2014/main" id="{F03D3077-4681-4481-9C2E-ABC2358427A0}"/>
              </a:ext>
            </a:extLst>
          </p:cNvPr>
          <p:cNvGrpSpPr>
            <a:grpSpLocks/>
          </p:cNvGrpSpPr>
          <p:nvPr/>
        </p:nvGrpSpPr>
        <p:grpSpPr bwMode="auto">
          <a:xfrm>
            <a:off x="7213060" y="2998632"/>
            <a:ext cx="1163637" cy="914400"/>
            <a:chOff x="4787" y="1924"/>
            <a:chExt cx="733" cy="576"/>
          </a:xfrm>
        </p:grpSpPr>
        <p:grpSp>
          <p:nvGrpSpPr>
            <p:cNvPr id="83" name="Group 33">
              <a:extLst>
                <a:ext uri="{FF2B5EF4-FFF2-40B4-BE49-F238E27FC236}">
                  <a16:creationId xmlns:a16="http://schemas.microsoft.com/office/drawing/2014/main" id="{E9798B93-884B-4549-A5C1-A84CEDFEA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7" y="2352"/>
              <a:ext cx="192" cy="148"/>
              <a:chOff x="4800" y="2256"/>
              <a:chExt cx="192" cy="148"/>
            </a:xfrm>
          </p:grpSpPr>
          <p:sp>
            <p:nvSpPr>
              <p:cNvPr id="88" name="Line 34">
                <a:extLst>
                  <a:ext uri="{FF2B5EF4-FFF2-40B4-BE49-F238E27FC236}">
                    <a16:creationId xmlns:a16="http://schemas.microsoft.com/office/drawing/2014/main" id="{F8F43D8F-8A36-41DA-B282-D7DE550DE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00" y="2256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Line 35">
                <a:extLst>
                  <a:ext uri="{FF2B5EF4-FFF2-40B4-BE49-F238E27FC236}">
                    <a16:creationId xmlns:a16="http://schemas.microsoft.com/office/drawing/2014/main" id="{90F72C6F-3719-4788-BC90-BA2BDBD972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92" y="2304"/>
                <a:ext cx="0" cy="1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Group 36">
              <a:extLst>
                <a:ext uri="{FF2B5EF4-FFF2-40B4-BE49-F238E27FC236}">
                  <a16:creationId xmlns:a16="http://schemas.microsoft.com/office/drawing/2014/main" id="{424D46FE-EC4E-49F5-82DC-7048056F5E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2" y="1924"/>
              <a:ext cx="528" cy="482"/>
              <a:chOff x="4992" y="1828"/>
              <a:chExt cx="528" cy="482"/>
            </a:xfrm>
          </p:grpSpPr>
          <p:sp>
            <p:nvSpPr>
              <p:cNvPr id="85" name="Line 37">
                <a:extLst>
                  <a:ext uri="{FF2B5EF4-FFF2-40B4-BE49-F238E27FC236}">
                    <a16:creationId xmlns:a16="http://schemas.microsoft.com/office/drawing/2014/main" id="{A60CE39E-A52B-4489-AEF8-D84C28340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92" y="231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Line 38">
                <a:extLst>
                  <a:ext uri="{FF2B5EF4-FFF2-40B4-BE49-F238E27FC236}">
                    <a16:creationId xmlns:a16="http://schemas.microsoft.com/office/drawing/2014/main" id="{9F846850-518B-4AD1-93A4-FEA751992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76" y="202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7" name="Object 39">
                <a:extLst>
                  <a:ext uri="{FF2B5EF4-FFF2-40B4-BE49-F238E27FC236}">
                    <a16:creationId xmlns:a16="http://schemas.microsoft.com/office/drawing/2014/main" id="{A1D1E45A-7F81-4871-B989-E0EC4D88C3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64" y="1828"/>
              <a:ext cx="256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081" name="Equation" r:id="rId36" imgW="406080" imgH="304560" progId="Equation.3">
                      <p:embed/>
                    </p:oleObj>
                  </mc:Choice>
                  <mc:Fallback>
                    <p:oleObj name="Equation" r:id="rId36" imgW="406080" imgH="304560" progId="Equation.3">
                      <p:embed/>
                      <p:pic>
                        <p:nvPicPr>
                          <p:cNvPr id="75" name="Object 39">
                            <a:extLst>
                              <a:ext uri="{FF2B5EF4-FFF2-40B4-BE49-F238E27FC236}">
                                <a16:creationId xmlns:a16="http://schemas.microsoft.com/office/drawing/2014/main" id="{C2D02E26-B348-46A9-9F42-BD716242C0A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4" y="1828"/>
                            <a:ext cx="256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90" name="AutoShape 40">
            <a:extLst>
              <a:ext uri="{FF2B5EF4-FFF2-40B4-BE49-F238E27FC236}">
                <a16:creationId xmlns:a16="http://schemas.microsoft.com/office/drawing/2014/main" id="{5AD25973-8D4C-4DE4-B1B7-C7ECF37E9CFC}"/>
              </a:ext>
            </a:extLst>
          </p:cNvPr>
          <p:cNvSpPr>
            <a:spLocks/>
          </p:cNvSpPr>
          <p:nvPr/>
        </p:nvSpPr>
        <p:spPr bwMode="auto">
          <a:xfrm>
            <a:off x="5740837" y="4446432"/>
            <a:ext cx="152400" cy="12192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8">
            <a:extLst>
              <a:ext uri="{FF2B5EF4-FFF2-40B4-BE49-F238E27FC236}">
                <a16:creationId xmlns:a16="http://schemas.microsoft.com/office/drawing/2014/main" id="{229DDC47-B021-49A3-9E25-53789A30D836}"/>
              </a:ext>
            </a:extLst>
          </p:cNvPr>
          <p:cNvSpPr txBox="1"/>
          <p:nvPr/>
        </p:nvSpPr>
        <p:spPr>
          <a:xfrm>
            <a:off x="160214" y="3165830"/>
            <a:ext cx="584097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例如圆柱螺旋线：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A418C47-9F86-4697-AD48-F8E688AC121B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C81AB0E-B68D-45E2-8CA6-19BB15715CCB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06CDECE-1649-4F64-800B-6F91B036BBC0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A8C5088-B2C1-447C-93CE-7A58AA0C6461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5120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 build="p" autoUpdateAnimBg="0"/>
      <p:bldP spid="60" grpId="0" autoUpdateAnimBg="0"/>
      <p:bldP spid="71" grpId="0" animBg="1"/>
      <p:bldP spid="72" grpId="0" autoUpdateAnimBg="0"/>
      <p:bldP spid="73" grpId="0" autoUpdateAnimBg="0"/>
      <p:bldP spid="74" grpId="0" animBg="1"/>
      <p:bldP spid="75" grpId="0" animBg="1"/>
      <p:bldP spid="78" grpId="0" animBg="1"/>
      <p:bldP spid="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91B35ACD-7FA9-488F-AFD5-B50FB60C754A}"/>
              </a:ext>
            </a:extLst>
          </p:cNvPr>
          <p:cNvSpPr txBox="1">
            <a:spLocks/>
          </p:cNvSpPr>
          <p:nvPr/>
        </p:nvSpPr>
        <p:spPr>
          <a:xfrm>
            <a:off x="1755229" y="1551530"/>
            <a:ext cx="5496910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6.3.1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旋转面、柱面和二次曲面</a:t>
            </a: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71399DD7-CF05-47D5-8716-0C7FF70BFA87}"/>
              </a:ext>
            </a:extLst>
          </p:cNvPr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itchFamily="2" charset="-122"/>
                <a:ea typeface="华文琥珀" pitchFamily="2" charset="-122"/>
              </a:rPr>
              <a:t>教学要求：</a:t>
            </a:r>
          </a:p>
        </p:txBody>
      </p:sp>
      <p:sp>
        <p:nvSpPr>
          <p:cNvPr id="26" name="Text Box 5">
            <a:hlinkClick r:id="rId3" action="ppaction://hlinksldjump"/>
            <a:extLst>
              <a:ext uri="{FF2B5EF4-FFF2-40B4-BE49-F238E27FC236}">
                <a16:creationId xmlns:a16="http://schemas.microsoft.com/office/drawing/2014/main" id="{2E07759D-A6ED-4C6C-8155-2A86205F1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462" y="3541613"/>
            <a:ext cx="6303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一．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理解曲面方程的概念，知道常用二次曲面的方程及其图形。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4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4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11AFBC0-6309-458C-86ED-EB9C7DBCD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229" y="4475473"/>
            <a:ext cx="601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．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会求球面、母线平行于坐标轴的柱面方程及以坐标轴为旋转轴的旋转曲面方程。</a:t>
            </a:r>
            <a:endParaRPr lang="zh-CN" altLang="zh-CN" sz="2400" b="1" dirty="0">
              <a:solidFill>
                <a:schemeClr val="accent6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3751D5-D3FF-422D-AC79-6083F6D8C55F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67E3D20-8253-4FD4-8F45-A55F484D1010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CDD671-CCBA-4DCF-A8F4-2719DB4DBC3D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CF44F5-D785-48CF-9795-4E2B3B24E0AC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8967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6A0C123-A802-493D-B58C-46942788E80B}"/>
              </a:ext>
            </a:extLst>
          </p:cNvPr>
          <p:cNvSpPr/>
          <p:nvPr/>
        </p:nvSpPr>
        <p:spPr>
          <a:xfrm>
            <a:off x="13538" y="66032"/>
            <a:ext cx="2309248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一．空间曲线的方程     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E853BD8-D81F-4669-B9D9-76C97A9EB26B}"/>
              </a:ext>
            </a:extLst>
          </p:cNvPr>
          <p:cNvSpPr/>
          <p:nvPr/>
        </p:nvSpPr>
        <p:spPr>
          <a:xfrm>
            <a:off x="13539" y="459139"/>
            <a:ext cx="9130460" cy="14763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E3DF756-437B-4F16-9272-6693B73CB5A3}"/>
              </a:ext>
            </a:extLst>
          </p:cNvPr>
          <p:cNvSpPr/>
          <p:nvPr/>
        </p:nvSpPr>
        <p:spPr>
          <a:xfrm>
            <a:off x="4636" y="543979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注：尽量从圆等已知参数方程的“柱面”展开。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Rectangle 2">
            <a:extLst>
              <a:ext uri="{FF2B5EF4-FFF2-40B4-BE49-F238E27FC236}">
                <a16:creationId xmlns:a16="http://schemas.microsoft.com/office/drawing/2014/main" id="{72E58775-22DC-4DAE-ACB5-70BB36441EE8}"/>
              </a:ext>
            </a:extLst>
          </p:cNvPr>
          <p:cNvSpPr txBox="1">
            <a:spLocks noChangeArrowheads="1"/>
          </p:cNvSpPr>
          <p:nvPr/>
        </p:nvSpPr>
        <p:spPr>
          <a:xfrm>
            <a:off x="508232" y="509569"/>
            <a:ext cx="57150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将下列曲线化为参数方程表示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93" name="Object 3">
            <a:extLst>
              <a:ext uri="{FF2B5EF4-FFF2-40B4-BE49-F238E27FC236}">
                <a16:creationId xmlns:a16="http://schemas.microsoft.com/office/drawing/2014/main" id="{6B477448-490B-4A6B-BBE9-71E73E8BE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332947"/>
              </p:ext>
            </p:extLst>
          </p:nvPr>
        </p:nvGraphicFramePr>
        <p:xfrm>
          <a:off x="1572235" y="1012287"/>
          <a:ext cx="187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5" name="Equation" r:id="rId4" imgW="1879560" imgH="914400" progId="Equation.DSMT4">
                  <p:embed/>
                </p:oleObj>
              </mc:Choice>
              <mc:Fallback>
                <p:oleObj name="Equation" r:id="rId4" imgW="1879560" imgH="914400" progId="Equation.DSMT4">
                  <p:embed/>
                  <p:pic>
                    <p:nvPicPr>
                      <p:cNvPr id="22" name="Object 3">
                        <a:extLst>
                          <a:ext uri="{FF2B5EF4-FFF2-40B4-BE49-F238E27FC236}">
                            <a16:creationId xmlns:a16="http://schemas.microsoft.com/office/drawing/2014/main" id="{1A4A5FCD-CF40-48BE-AF3D-83B81DEA45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235" y="1012287"/>
                        <a:ext cx="1879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4">
            <a:extLst>
              <a:ext uri="{FF2B5EF4-FFF2-40B4-BE49-F238E27FC236}">
                <a16:creationId xmlns:a16="http://schemas.microsoft.com/office/drawing/2014/main" id="{B8B8F875-E598-4951-ABE8-8F4E6D0F2A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633119"/>
              </p:ext>
            </p:extLst>
          </p:nvPr>
        </p:nvGraphicFramePr>
        <p:xfrm>
          <a:off x="4883382" y="965007"/>
          <a:ext cx="2743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6" name="Equation" r:id="rId6" imgW="2743200" imgH="990360" progId="Equation.DSMT4">
                  <p:embed/>
                </p:oleObj>
              </mc:Choice>
              <mc:Fallback>
                <p:oleObj name="Equation" r:id="rId6" imgW="2743200" imgH="990360" progId="Equation.DSMT4">
                  <p:embed/>
                  <p:pic>
                    <p:nvPicPr>
                      <p:cNvPr id="23" name="Object 4">
                        <a:extLst>
                          <a:ext uri="{FF2B5EF4-FFF2-40B4-BE49-F238E27FC236}">
                            <a16:creationId xmlns:a16="http://schemas.microsoft.com/office/drawing/2014/main" id="{4BF3851F-53B4-443D-902D-A7F6EF5EE3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382" y="965007"/>
                        <a:ext cx="27432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5">
            <a:extLst>
              <a:ext uri="{FF2B5EF4-FFF2-40B4-BE49-F238E27FC236}">
                <a16:creationId xmlns:a16="http://schemas.microsoft.com/office/drawing/2014/main" id="{65B014DC-8812-4736-9323-651EDF7B5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57" y="1979917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(1) </a:t>
            </a:r>
          </a:p>
        </p:txBody>
      </p:sp>
      <p:sp>
        <p:nvSpPr>
          <p:cNvPr id="96" name="Text Box 6">
            <a:extLst>
              <a:ext uri="{FF2B5EF4-FFF2-40B4-BE49-F238E27FC236}">
                <a16:creationId xmlns:a16="http://schemas.microsoft.com/office/drawing/2014/main" id="{5B44066F-38E2-4B1A-9C4F-F6A9484E8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082" y="2003730"/>
            <a:ext cx="31854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根据圆方程引入参数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graphicFrame>
        <p:nvGraphicFramePr>
          <p:cNvPr id="97" name="Object 7">
            <a:extLst>
              <a:ext uri="{FF2B5EF4-FFF2-40B4-BE49-F238E27FC236}">
                <a16:creationId xmlns:a16="http://schemas.microsoft.com/office/drawing/2014/main" id="{9FCB7ED4-3526-457B-AD66-10ABB9698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941500"/>
              </p:ext>
            </p:extLst>
          </p:nvPr>
        </p:nvGraphicFramePr>
        <p:xfrm>
          <a:off x="2470382" y="2465522"/>
          <a:ext cx="1206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7" name="Equation" r:id="rId8" imgW="1206360" imgH="342720" progId="Equation.DSMT4">
                  <p:embed/>
                </p:oleObj>
              </mc:Choice>
              <mc:Fallback>
                <p:oleObj name="Equation" r:id="rId8" imgW="1206360" imgH="342720" progId="Equation.DSMT4">
                  <p:embed/>
                  <p:pic>
                    <p:nvPicPr>
                      <p:cNvPr id="26" name="Object 7">
                        <a:extLst>
                          <a:ext uri="{FF2B5EF4-FFF2-40B4-BE49-F238E27FC236}">
                            <a16:creationId xmlns:a16="http://schemas.microsoft.com/office/drawing/2014/main" id="{2A862AE3-A256-4BA7-BAC6-3DABE4C027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382" y="2465522"/>
                        <a:ext cx="1206500" cy="342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8">
            <a:extLst>
              <a:ext uri="{FF2B5EF4-FFF2-40B4-BE49-F238E27FC236}">
                <a16:creationId xmlns:a16="http://schemas.microsoft.com/office/drawing/2014/main" id="{6253127E-915C-4833-A260-D18373889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243715"/>
              </p:ext>
            </p:extLst>
          </p:nvPr>
        </p:nvGraphicFramePr>
        <p:xfrm>
          <a:off x="2470382" y="2801326"/>
          <a:ext cx="1181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8" name="Equation" r:id="rId10" imgW="1180800" imgH="393480" progId="Equation.DSMT4">
                  <p:embed/>
                </p:oleObj>
              </mc:Choice>
              <mc:Fallback>
                <p:oleObj name="Equation" r:id="rId10" imgW="1180800" imgH="393480" progId="Equation.DSMT4">
                  <p:embed/>
                  <p:pic>
                    <p:nvPicPr>
                      <p:cNvPr id="27" name="Object 8">
                        <a:extLst>
                          <a:ext uri="{FF2B5EF4-FFF2-40B4-BE49-F238E27FC236}">
                            <a16:creationId xmlns:a16="http://schemas.microsoft.com/office/drawing/2014/main" id="{A7766295-3B42-4051-9322-B55A0DDD6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382" y="2801326"/>
                        <a:ext cx="1181100" cy="3937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">
            <a:extLst>
              <a:ext uri="{FF2B5EF4-FFF2-40B4-BE49-F238E27FC236}">
                <a16:creationId xmlns:a16="http://schemas.microsoft.com/office/drawing/2014/main" id="{35E9A629-32F3-4AAA-B775-5471C2200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69250"/>
              </p:ext>
            </p:extLst>
          </p:nvPr>
        </p:nvGraphicFramePr>
        <p:xfrm>
          <a:off x="2470382" y="3189422"/>
          <a:ext cx="2374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9" name="Equation" r:id="rId12" imgW="2374560" imgH="685800" progId="Equation.DSMT4">
                  <p:embed/>
                </p:oleObj>
              </mc:Choice>
              <mc:Fallback>
                <p:oleObj name="Equation" r:id="rId12" imgW="2374560" imgH="685800" progId="Equation.DSMT4">
                  <p:embed/>
                  <p:pic>
                    <p:nvPicPr>
                      <p:cNvPr id="28" name="Object 9">
                        <a:extLst>
                          <a:ext uri="{FF2B5EF4-FFF2-40B4-BE49-F238E27FC236}">
                            <a16:creationId xmlns:a16="http://schemas.microsoft.com/office/drawing/2014/main" id="{B049A950-B16E-4291-9A3B-DEC6DFD969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382" y="3189422"/>
                        <a:ext cx="2374900" cy="685800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AutoShape 10">
            <a:extLst>
              <a:ext uri="{FF2B5EF4-FFF2-40B4-BE49-F238E27FC236}">
                <a16:creationId xmlns:a16="http://schemas.microsoft.com/office/drawing/2014/main" id="{05C2AE85-94C8-4C16-9B56-A15BDB72A982}"/>
              </a:ext>
            </a:extLst>
          </p:cNvPr>
          <p:cNvSpPr>
            <a:spLocks/>
          </p:cNvSpPr>
          <p:nvPr/>
        </p:nvSpPr>
        <p:spPr bwMode="auto">
          <a:xfrm>
            <a:off x="2197332" y="2497226"/>
            <a:ext cx="152400" cy="1143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Text Box 11">
            <a:extLst>
              <a:ext uri="{FF2B5EF4-FFF2-40B4-BE49-F238E27FC236}">
                <a16:creationId xmlns:a16="http://schemas.microsoft.com/office/drawing/2014/main" id="{44E36728-D64D-44A1-8717-C8F82CF6C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32" y="3972230"/>
            <a:ext cx="18517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圆方程为</a:t>
            </a:r>
          </a:p>
        </p:txBody>
      </p:sp>
      <p:graphicFrame>
        <p:nvGraphicFramePr>
          <p:cNvPr id="102" name="Object 12">
            <a:extLst>
              <a:ext uri="{FF2B5EF4-FFF2-40B4-BE49-F238E27FC236}">
                <a16:creationId xmlns:a16="http://schemas.microsoft.com/office/drawing/2014/main" id="{B98CD3F4-2D69-4487-8273-924A7BBC1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960452"/>
              </p:ext>
            </p:extLst>
          </p:nvPr>
        </p:nvGraphicFramePr>
        <p:xfrm>
          <a:off x="2242289" y="3842097"/>
          <a:ext cx="2705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0" name="Equation" r:id="rId14" imgW="2705040" imgH="736560" progId="Equation.DSMT4">
                  <p:embed/>
                </p:oleObj>
              </mc:Choice>
              <mc:Fallback>
                <p:oleObj name="Equation" r:id="rId14" imgW="2705040" imgH="736560" progId="Equation.DSMT4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9F070B9E-6ADB-4295-BEFF-4B52C5BDF8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89" y="3842097"/>
                        <a:ext cx="27051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13">
            <a:extLst>
              <a:ext uri="{FF2B5EF4-FFF2-40B4-BE49-F238E27FC236}">
                <a16:creationId xmlns:a16="http://schemas.microsoft.com/office/drawing/2014/main" id="{F0C00EB9-68EC-419B-B92B-F59BC0DA3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892" y="3916411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sp>
        <p:nvSpPr>
          <p:cNvPr id="104" name="Text Box 14">
            <a:extLst>
              <a:ext uri="{FF2B5EF4-FFF2-40B4-BE49-F238E27FC236}">
                <a16:creationId xmlns:a16="http://schemas.microsoft.com/office/drawing/2014/main" id="{1934D989-95BF-4373-AC40-7F6BFCAAA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18" y="2005784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得所求为</a:t>
            </a:r>
          </a:p>
        </p:txBody>
      </p:sp>
      <p:graphicFrame>
        <p:nvGraphicFramePr>
          <p:cNvPr id="105" name="Object 16">
            <a:extLst>
              <a:ext uri="{FF2B5EF4-FFF2-40B4-BE49-F238E27FC236}">
                <a16:creationId xmlns:a16="http://schemas.microsoft.com/office/drawing/2014/main" id="{1746CC9C-D8F6-452A-8B8F-EC2F9BAB11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337814"/>
              </p:ext>
            </p:extLst>
          </p:nvPr>
        </p:nvGraphicFramePr>
        <p:xfrm>
          <a:off x="5593030" y="3795431"/>
          <a:ext cx="1447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1" name="Equation" r:id="rId16" imgW="1447560" imgH="685800" progId="Equation.DSMT4">
                  <p:embed/>
                </p:oleObj>
              </mc:Choice>
              <mc:Fallback>
                <p:oleObj name="Equation" r:id="rId16" imgW="1447560" imgH="685800" progId="Equation.DSMT4">
                  <p:embed/>
                  <p:pic>
                    <p:nvPicPr>
                      <p:cNvPr id="34" name="Object 16">
                        <a:extLst>
                          <a:ext uri="{FF2B5EF4-FFF2-40B4-BE49-F238E27FC236}">
                            <a16:creationId xmlns:a16="http://schemas.microsoft.com/office/drawing/2014/main" id="{B257BD95-C76A-4387-B3D8-3BCA1DE13F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030" y="3795431"/>
                        <a:ext cx="1447800" cy="685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7">
            <a:extLst>
              <a:ext uri="{FF2B5EF4-FFF2-40B4-BE49-F238E27FC236}">
                <a16:creationId xmlns:a16="http://schemas.microsoft.com/office/drawing/2014/main" id="{A5ED0649-ED06-4F69-B152-79FCB0A2A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689518"/>
              </p:ext>
            </p:extLst>
          </p:nvPr>
        </p:nvGraphicFramePr>
        <p:xfrm>
          <a:off x="5548361" y="4471706"/>
          <a:ext cx="2446721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2" name="Equation" r:id="rId18" imgW="2463480" imgH="787320" progId="Equation.DSMT4">
                  <p:embed/>
                </p:oleObj>
              </mc:Choice>
              <mc:Fallback>
                <p:oleObj name="Equation" r:id="rId18" imgW="2463480" imgH="787320" progId="Equation.DSMT4">
                  <p:embed/>
                  <p:pic>
                    <p:nvPicPr>
                      <p:cNvPr id="35" name="Object 17">
                        <a:extLst>
                          <a:ext uri="{FF2B5EF4-FFF2-40B4-BE49-F238E27FC236}">
                            <a16:creationId xmlns:a16="http://schemas.microsoft.com/office/drawing/2014/main" id="{47C1C5B1-2CE2-48F5-AFBC-C603642068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61" y="4471706"/>
                        <a:ext cx="2446721" cy="787400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8">
            <a:extLst>
              <a:ext uri="{FF2B5EF4-FFF2-40B4-BE49-F238E27FC236}">
                <a16:creationId xmlns:a16="http://schemas.microsoft.com/office/drawing/2014/main" id="{5378B197-04CB-4FFF-BC0D-FC2301D3B7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344422"/>
              </p:ext>
            </p:extLst>
          </p:nvPr>
        </p:nvGraphicFramePr>
        <p:xfrm>
          <a:off x="4819882" y="2821122"/>
          <a:ext cx="163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3" name="Equation" r:id="rId20" imgW="1638000" imgH="393480" progId="Equation.DSMT4">
                  <p:embed/>
                </p:oleObj>
              </mc:Choice>
              <mc:Fallback>
                <p:oleObj name="Equation" r:id="rId20" imgW="1638000" imgH="393480" progId="Equation.DSMT4">
                  <p:embed/>
                  <p:pic>
                    <p:nvPicPr>
                      <p:cNvPr id="36" name="Object 18">
                        <a:extLst>
                          <a:ext uri="{FF2B5EF4-FFF2-40B4-BE49-F238E27FC236}">
                            <a16:creationId xmlns:a16="http://schemas.microsoft.com/office/drawing/2014/main" id="{10DBFB11-3CEA-4BAF-B41B-BA24E57DE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882" y="2821122"/>
                        <a:ext cx="1638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AutoShape 19">
            <a:extLst>
              <a:ext uri="{FF2B5EF4-FFF2-40B4-BE49-F238E27FC236}">
                <a16:creationId xmlns:a16="http://schemas.microsoft.com/office/drawing/2014/main" id="{93D5F0D2-BE99-47F2-AFFB-E4263618841A}"/>
              </a:ext>
            </a:extLst>
          </p:cNvPr>
          <p:cNvSpPr>
            <a:spLocks/>
          </p:cNvSpPr>
          <p:nvPr/>
        </p:nvSpPr>
        <p:spPr bwMode="auto">
          <a:xfrm>
            <a:off x="5383480" y="3554085"/>
            <a:ext cx="152400" cy="1219200"/>
          </a:xfrm>
          <a:prstGeom prst="lef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9" name="Object 20">
            <a:extLst>
              <a:ext uri="{FF2B5EF4-FFF2-40B4-BE49-F238E27FC236}">
                <a16:creationId xmlns:a16="http://schemas.microsoft.com/office/drawing/2014/main" id="{299ECAF0-1174-4465-B067-3EDF469CC3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557573"/>
              </p:ext>
            </p:extLst>
          </p:nvPr>
        </p:nvGraphicFramePr>
        <p:xfrm>
          <a:off x="7450178" y="3984963"/>
          <a:ext cx="163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4" name="Equation" r:id="rId22" imgW="1638000" imgH="393480" progId="Equation.DSMT4">
                  <p:embed/>
                </p:oleObj>
              </mc:Choice>
              <mc:Fallback>
                <p:oleObj name="Equation" r:id="rId22" imgW="1638000" imgH="393480" progId="Equation.DSMT4">
                  <p:embed/>
                  <p:pic>
                    <p:nvPicPr>
                      <p:cNvPr id="38" name="Object 20">
                        <a:extLst>
                          <a:ext uri="{FF2B5EF4-FFF2-40B4-BE49-F238E27FC236}">
                            <a16:creationId xmlns:a16="http://schemas.microsoft.com/office/drawing/2014/main" id="{766B1AC0-41A5-4686-B430-6BC9BED71E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0178" y="3984963"/>
                        <a:ext cx="1638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15">
            <a:extLst>
              <a:ext uri="{FF2B5EF4-FFF2-40B4-BE49-F238E27FC236}">
                <a16:creationId xmlns:a16="http://schemas.microsoft.com/office/drawing/2014/main" id="{FB49715E-53DB-4F0F-91B6-ACE282DB7F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863155"/>
              </p:ext>
            </p:extLst>
          </p:nvPr>
        </p:nvGraphicFramePr>
        <p:xfrm>
          <a:off x="5593030" y="3242981"/>
          <a:ext cx="2044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5" name="Equation" r:id="rId24" imgW="2044440" imgH="685800" progId="Equation.DSMT4">
                  <p:embed/>
                </p:oleObj>
              </mc:Choice>
              <mc:Fallback>
                <p:oleObj name="Equation" r:id="rId24" imgW="2044440" imgH="685800" progId="Equation.DSMT4">
                  <p:embed/>
                  <p:pic>
                    <p:nvPicPr>
                      <p:cNvPr id="39" name="Object 15">
                        <a:extLst>
                          <a:ext uri="{FF2B5EF4-FFF2-40B4-BE49-F238E27FC236}">
                            <a16:creationId xmlns:a16="http://schemas.microsoft.com/office/drawing/2014/main" id="{1A2280D9-B6D8-4E6A-B08F-08F1CD2A51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030" y="3242981"/>
                        <a:ext cx="2044700" cy="6858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B510148E-C4C1-4F2B-BBAF-6E6C75B62648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90FAEB6-DD0D-45B5-BDE3-F036EBF883DF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D30E829-5CFE-440B-874F-B51158B297BD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29793DB-3955-47F0-AD0D-F75EC78B6F09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5631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0" grpId="0" animBg="1"/>
      <p:bldP spid="95" grpId="0" build="p" autoUpdateAnimBg="0"/>
      <p:bldP spid="96" grpId="0" build="p" autoUpdateAnimBg="0"/>
      <p:bldP spid="100" grpId="0" animBg="1"/>
      <p:bldP spid="101" grpId="0" build="p" autoUpdateAnimBg="0"/>
      <p:bldP spid="103" grpId="0" build="p" autoUpdateAnimBg="0"/>
      <p:bldP spid="104" grpId="0" build="p" autoUpdateAnimBg="0"/>
      <p:bldP spid="10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85B1CC95-AF69-4F97-AC91-8A9614E23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28626"/>
            <a:ext cx="5518987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空间曲线在坐标面上的投影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67885B-65DF-49BF-B620-F2A3AEF42238}"/>
              </a:ext>
            </a:extLst>
          </p:cNvPr>
          <p:cNvSpPr/>
          <p:nvPr/>
        </p:nvSpPr>
        <p:spPr>
          <a:xfrm>
            <a:off x="6672643" y="1772816"/>
            <a:ext cx="2304256" cy="295232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13" name="Rectangle 3">
            <a:extLst>
              <a:ext uri="{FF2B5EF4-FFF2-40B4-BE49-F238E27FC236}">
                <a16:creationId xmlns:a16="http://schemas.microsoft.com/office/drawing/2014/main" id="{17B8302C-049F-466D-9230-1D4A3B35C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1042193"/>
            <a:ext cx="4800600" cy="52705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设空间曲线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的一般方程为</a:t>
            </a:r>
          </a:p>
        </p:txBody>
      </p:sp>
      <p:sp>
        <p:nvSpPr>
          <p:cNvPr id="114" name="Text Box 4">
            <a:extLst>
              <a:ext uri="{FF2B5EF4-FFF2-40B4-BE49-F238E27FC236}">
                <a16:creationId xmlns:a16="http://schemas.microsoft.com/office/drawing/2014/main" id="{F240DCDF-EFDE-45B1-8715-AC575F380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45443"/>
            <a:ext cx="320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消去</a:t>
            </a:r>
            <a:r>
              <a:rPr kumimoji="1"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投影柱面</a:t>
            </a:r>
          </a:p>
        </p:txBody>
      </p:sp>
      <p:sp>
        <p:nvSpPr>
          <p:cNvPr id="115" name="Text Box 5">
            <a:extLst>
              <a:ext uri="{FF2B5EF4-FFF2-40B4-BE49-F238E27FC236}">
                <a16:creationId xmlns:a16="http://schemas.microsoft.com/office/drawing/2014/main" id="{42DF046D-32D6-4201-B814-B160EF529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2240756"/>
            <a:ext cx="533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投影曲线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´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</a:p>
        </p:txBody>
      </p:sp>
      <p:sp>
        <p:nvSpPr>
          <p:cNvPr id="116" name="Text Box 6">
            <a:extLst>
              <a:ext uri="{FF2B5EF4-FFF2-40B4-BE49-F238E27FC236}">
                <a16:creationId xmlns:a16="http://schemas.microsoft.com/office/drawing/2014/main" id="{9C1DC82C-A277-4955-BE01-9400DC3A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3764756"/>
            <a:ext cx="6248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消去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面上的投影曲线方程</a:t>
            </a:r>
          </a:p>
        </p:txBody>
      </p:sp>
      <p:sp>
        <p:nvSpPr>
          <p:cNvPr id="117" name="Text Box 7">
            <a:extLst>
              <a:ext uri="{FF2B5EF4-FFF2-40B4-BE49-F238E27FC236}">
                <a16:creationId xmlns:a16="http://schemas.microsoft.com/office/drawing/2014/main" id="{CD409667-9966-4066-A7C3-F171E04B1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5241131"/>
            <a:ext cx="617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消去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zOx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面上的投影曲线方程</a:t>
            </a:r>
          </a:p>
        </p:txBody>
      </p:sp>
      <p:graphicFrame>
        <p:nvGraphicFramePr>
          <p:cNvPr id="118" name="Object 8">
            <a:extLst>
              <a:ext uri="{FF2B5EF4-FFF2-40B4-BE49-F238E27FC236}">
                <a16:creationId xmlns:a16="http://schemas.microsoft.com/office/drawing/2014/main" id="{F1511486-D229-417B-AFE6-A8F348FE7B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360456"/>
              </p:ext>
            </p:extLst>
          </p:nvPr>
        </p:nvGraphicFramePr>
        <p:xfrm>
          <a:off x="5189538" y="838200"/>
          <a:ext cx="20812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1" name="Equation" r:id="rId4" imgW="2082600" imgH="1015920" progId="Equation.DSMT4">
                  <p:embed/>
                </p:oleObj>
              </mc:Choice>
              <mc:Fallback>
                <p:oleObj name="Equation" r:id="rId4" imgW="2082600" imgH="1015920" progId="Equation.DSMT4">
                  <p:embed/>
                  <p:pic>
                    <p:nvPicPr>
                      <p:cNvPr id="46" name="Object 8">
                        <a:extLst>
                          <a:ext uri="{FF2B5EF4-FFF2-40B4-BE49-F238E27FC236}">
                            <a16:creationId xmlns:a16="http://schemas.microsoft.com/office/drawing/2014/main" id="{93C660EC-F61C-43AB-ABC2-C17EAC72D7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9538" y="838200"/>
                        <a:ext cx="20812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9">
            <a:extLst>
              <a:ext uri="{FF2B5EF4-FFF2-40B4-BE49-F238E27FC236}">
                <a16:creationId xmlns:a16="http://schemas.microsoft.com/office/drawing/2014/main" id="{1A0923C5-D994-4210-A585-A79F93E2F9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077335"/>
              </p:ext>
            </p:extLst>
          </p:nvPr>
        </p:nvGraphicFramePr>
        <p:xfrm>
          <a:off x="3136490" y="1711495"/>
          <a:ext cx="1765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2" name="Equation" r:id="rId6" imgW="1765080" imgH="393480" progId="Equation.DSMT4">
                  <p:embed/>
                </p:oleObj>
              </mc:Choice>
              <mc:Fallback>
                <p:oleObj name="Equation" r:id="rId6" imgW="1765080" imgH="393480" progId="Equation.DSMT4">
                  <p:embed/>
                  <p:pic>
                    <p:nvPicPr>
                      <p:cNvPr id="47" name="Object 9">
                        <a:extLst>
                          <a:ext uri="{FF2B5EF4-FFF2-40B4-BE49-F238E27FC236}">
                            <a16:creationId xmlns:a16="http://schemas.microsoft.com/office/drawing/2014/main" id="{3EBB436F-6DA9-44A5-9321-DB14DCB85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490" y="1711495"/>
                        <a:ext cx="1765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0">
            <a:extLst>
              <a:ext uri="{FF2B5EF4-FFF2-40B4-BE49-F238E27FC236}">
                <a16:creationId xmlns:a16="http://schemas.microsoft.com/office/drawing/2014/main" id="{B4431044-A866-48AD-9A5A-6A84F2ADE5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541766"/>
              </p:ext>
            </p:extLst>
          </p:nvPr>
        </p:nvGraphicFramePr>
        <p:xfrm>
          <a:off x="1612900" y="2805113"/>
          <a:ext cx="18415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3" name="Equation" r:id="rId8" imgW="1841400" imgH="1015920" progId="Equation.DSMT4">
                  <p:embed/>
                </p:oleObj>
              </mc:Choice>
              <mc:Fallback>
                <p:oleObj name="Equation" r:id="rId8" imgW="1841400" imgH="1015920" progId="Equation.DSMT4">
                  <p:embed/>
                  <p:pic>
                    <p:nvPicPr>
                      <p:cNvPr id="48" name="Object 10">
                        <a:extLst>
                          <a:ext uri="{FF2B5EF4-FFF2-40B4-BE49-F238E27FC236}">
                            <a16:creationId xmlns:a16="http://schemas.microsoft.com/office/drawing/2014/main" id="{DDC2558D-A3FD-4645-AF49-F0A9CD2B7A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2805113"/>
                        <a:ext cx="1841500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1">
            <a:extLst>
              <a:ext uri="{FF2B5EF4-FFF2-40B4-BE49-F238E27FC236}">
                <a16:creationId xmlns:a16="http://schemas.microsoft.com/office/drawing/2014/main" id="{605B55A2-3300-4D5B-9411-E6CD079C1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443618"/>
              </p:ext>
            </p:extLst>
          </p:nvPr>
        </p:nvGraphicFramePr>
        <p:xfrm>
          <a:off x="1574800" y="4254500"/>
          <a:ext cx="1739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4" name="Equation" r:id="rId10" imgW="1739880" imgH="1015920" progId="Equation.DSMT4">
                  <p:embed/>
                </p:oleObj>
              </mc:Choice>
              <mc:Fallback>
                <p:oleObj name="Equation" r:id="rId10" imgW="1739880" imgH="1015920" progId="Equation.DSMT4">
                  <p:embed/>
                  <p:pic>
                    <p:nvPicPr>
                      <p:cNvPr id="49" name="Object 11">
                        <a:extLst>
                          <a:ext uri="{FF2B5EF4-FFF2-40B4-BE49-F238E27FC236}">
                            <a16:creationId xmlns:a16="http://schemas.microsoft.com/office/drawing/2014/main" id="{001CA37A-11CD-4E6F-AE2B-DA9E645DBB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4254500"/>
                        <a:ext cx="1739900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2">
            <a:extLst>
              <a:ext uri="{FF2B5EF4-FFF2-40B4-BE49-F238E27FC236}">
                <a16:creationId xmlns:a16="http://schemas.microsoft.com/office/drawing/2014/main" id="{7F31681D-9D98-4F97-B71D-DF211B870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30587"/>
              </p:ext>
            </p:extLst>
          </p:nvPr>
        </p:nvGraphicFramePr>
        <p:xfrm>
          <a:off x="1593850" y="5673427"/>
          <a:ext cx="1701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05" name="Equation" r:id="rId12" imgW="1701720" imgH="1015920" progId="Equation.DSMT4">
                  <p:embed/>
                </p:oleObj>
              </mc:Choice>
              <mc:Fallback>
                <p:oleObj name="Equation" r:id="rId12" imgW="1701720" imgH="1015920" progId="Equation.DSMT4">
                  <p:embed/>
                  <p:pic>
                    <p:nvPicPr>
                      <p:cNvPr id="50" name="Object 12">
                        <a:extLst>
                          <a:ext uri="{FF2B5EF4-FFF2-40B4-BE49-F238E27FC236}">
                            <a16:creationId xmlns:a16="http://schemas.microsoft.com/office/drawing/2014/main" id="{AF89D942-1D11-4355-BB97-63D570120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5673427"/>
                        <a:ext cx="1701800" cy="10160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" name="Group 13">
            <a:extLst>
              <a:ext uri="{FF2B5EF4-FFF2-40B4-BE49-F238E27FC236}">
                <a16:creationId xmlns:a16="http://schemas.microsoft.com/office/drawing/2014/main" id="{5DA15471-212F-484C-8B95-41B380001A1F}"/>
              </a:ext>
            </a:extLst>
          </p:cNvPr>
          <p:cNvGrpSpPr>
            <a:grpSpLocks/>
          </p:cNvGrpSpPr>
          <p:nvPr/>
        </p:nvGrpSpPr>
        <p:grpSpPr bwMode="auto">
          <a:xfrm>
            <a:off x="6764743" y="1874043"/>
            <a:ext cx="2098675" cy="2741613"/>
            <a:chOff x="3964" y="960"/>
            <a:chExt cx="1652" cy="2160"/>
          </a:xfrm>
        </p:grpSpPr>
        <p:grpSp>
          <p:nvGrpSpPr>
            <p:cNvPr id="124" name="Group 14">
              <a:extLst>
                <a:ext uri="{FF2B5EF4-FFF2-40B4-BE49-F238E27FC236}">
                  <a16:creationId xmlns:a16="http://schemas.microsoft.com/office/drawing/2014/main" id="{58AF2418-2F88-4260-9D2B-D07316AF46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64" y="960"/>
              <a:ext cx="1652" cy="2160"/>
              <a:chOff x="3964" y="960"/>
              <a:chExt cx="1652" cy="2160"/>
            </a:xfrm>
          </p:grpSpPr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B4E6675F-3222-4B60-8E30-11EFAB342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4" y="960"/>
                <a:ext cx="1152" cy="720"/>
              </a:xfrm>
              <a:custGeom>
                <a:avLst/>
                <a:gdLst>
                  <a:gd name="T0" fmla="*/ 1152 w 1152"/>
                  <a:gd name="T1" fmla="*/ 0 h 720"/>
                  <a:gd name="T2" fmla="*/ 1008 w 1152"/>
                  <a:gd name="T3" fmla="*/ 336 h 720"/>
                  <a:gd name="T4" fmla="*/ 672 w 1152"/>
                  <a:gd name="T5" fmla="*/ 432 h 720"/>
                  <a:gd name="T6" fmla="*/ 240 w 1152"/>
                  <a:gd name="T7" fmla="*/ 432 h 720"/>
                  <a:gd name="T8" fmla="*/ 0 w 1152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2" h="720">
                    <a:moveTo>
                      <a:pt x="1152" y="0"/>
                    </a:moveTo>
                    <a:cubicBezTo>
                      <a:pt x="1120" y="132"/>
                      <a:pt x="1088" y="264"/>
                      <a:pt x="1008" y="336"/>
                    </a:cubicBezTo>
                    <a:cubicBezTo>
                      <a:pt x="928" y="408"/>
                      <a:pt x="800" y="416"/>
                      <a:pt x="672" y="432"/>
                    </a:cubicBezTo>
                    <a:cubicBezTo>
                      <a:pt x="544" y="448"/>
                      <a:pt x="352" y="384"/>
                      <a:pt x="240" y="432"/>
                    </a:cubicBezTo>
                    <a:cubicBezTo>
                      <a:pt x="128" y="480"/>
                      <a:pt x="40" y="672"/>
                      <a:pt x="0" y="720"/>
                    </a:cubicBezTo>
                  </a:path>
                </a:pathLst>
              </a:custGeom>
              <a:noFill/>
              <a:ln w="19050" cmpd="sng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7" name="Group 16">
                <a:extLst>
                  <a:ext uri="{FF2B5EF4-FFF2-40B4-BE49-F238E27FC236}">
                    <a16:creationId xmlns:a16="http://schemas.microsoft.com/office/drawing/2014/main" id="{8BE56193-61FE-40AD-9B4F-6E6C411AD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4" y="1008"/>
                <a:ext cx="1652" cy="2112"/>
                <a:chOff x="3964" y="1008"/>
                <a:chExt cx="1652" cy="2112"/>
              </a:xfrm>
            </p:grpSpPr>
            <p:graphicFrame>
              <p:nvGraphicFramePr>
                <p:cNvPr id="128" name="Object 17">
                  <a:extLst>
                    <a:ext uri="{FF2B5EF4-FFF2-40B4-BE49-F238E27FC236}">
                      <a16:creationId xmlns:a16="http://schemas.microsoft.com/office/drawing/2014/main" id="{190D35AF-7A1B-444C-8C9A-63B6D289FA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52" y="1008"/>
                <a:ext cx="212" cy="21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006" name="公式" r:id="rId14" imgW="126720" imgH="126720" progId="Equation.3">
                        <p:embed/>
                      </p:oleObj>
                    </mc:Choice>
                    <mc:Fallback>
                      <p:oleObj name="公式" r:id="rId14" imgW="126720" imgH="126720" progId="Equation.3">
                        <p:embed/>
                        <p:pic>
                          <p:nvPicPr>
                            <p:cNvPr id="56" name="Object 17">
                              <a:extLst>
                                <a:ext uri="{FF2B5EF4-FFF2-40B4-BE49-F238E27FC236}">
                                  <a16:creationId xmlns:a16="http://schemas.microsoft.com/office/drawing/2014/main" id="{1F52EDBF-4CC6-4E87-BA1C-3D6A0ABB513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52" y="1008"/>
                              <a:ext cx="212" cy="21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29" name="Group 18">
                  <a:extLst>
                    <a:ext uri="{FF2B5EF4-FFF2-40B4-BE49-F238E27FC236}">
                      <a16:creationId xmlns:a16="http://schemas.microsoft.com/office/drawing/2014/main" id="{9BC87FD7-472E-4B98-98F7-D636E4E91E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64" y="1008"/>
                  <a:ext cx="1652" cy="2112"/>
                  <a:chOff x="3964" y="1008"/>
                  <a:chExt cx="1652" cy="2112"/>
                </a:xfrm>
              </p:grpSpPr>
              <p:sp>
                <p:nvSpPr>
                  <p:cNvPr id="130" name="Line 19">
                    <a:extLst>
                      <a:ext uri="{FF2B5EF4-FFF2-40B4-BE49-F238E27FC236}">
                        <a16:creationId xmlns:a16="http://schemas.microsoft.com/office/drawing/2014/main" id="{CF6A927F-89DC-4476-B08D-79B8E69691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28" y="2256"/>
                    <a:ext cx="576" cy="86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" name="Line 20">
                    <a:extLst>
                      <a:ext uri="{FF2B5EF4-FFF2-40B4-BE49-F238E27FC236}">
                        <a16:creationId xmlns:a16="http://schemas.microsoft.com/office/drawing/2014/main" id="{83522A30-642D-4089-ABC5-4CA1CC9C6BB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256"/>
                    <a:ext cx="9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Line 21">
                    <a:extLst>
                      <a:ext uri="{FF2B5EF4-FFF2-40B4-BE49-F238E27FC236}">
                        <a16:creationId xmlns:a16="http://schemas.microsoft.com/office/drawing/2014/main" id="{4C9CF553-0B06-4CB3-918D-F6C2DCF504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4" y="1008"/>
                    <a:ext cx="0" cy="12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133" name="Object 22">
                    <a:extLst>
                      <a:ext uri="{FF2B5EF4-FFF2-40B4-BE49-F238E27FC236}">
                        <a16:creationId xmlns:a16="http://schemas.microsoft.com/office/drawing/2014/main" id="{36704BEE-1189-470D-ACB0-926BDEDBD68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424" y="2256"/>
                  <a:ext cx="181" cy="2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007" name="公式" r:id="rId16" imgW="139680" imgH="164880" progId="Equation.3">
                          <p:embed/>
                        </p:oleObj>
                      </mc:Choice>
                      <mc:Fallback>
                        <p:oleObj name="公式" r:id="rId16" imgW="139680" imgH="164880" progId="Equation.3">
                          <p:embed/>
                          <p:pic>
                            <p:nvPicPr>
                              <p:cNvPr id="61" name="Object 22">
                                <a:extLst>
                                  <a:ext uri="{FF2B5EF4-FFF2-40B4-BE49-F238E27FC236}">
                                    <a16:creationId xmlns:a16="http://schemas.microsoft.com/office/drawing/2014/main" id="{B9C108D1-6EA6-4B9B-956B-4C16068BA36B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424" y="2256"/>
                                <a:ext cx="181" cy="2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34" name="Object 23">
                    <a:extLst>
                      <a:ext uri="{FF2B5EF4-FFF2-40B4-BE49-F238E27FC236}">
                        <a16:creationId xmlns:a16="http://schemas.microsoft.com/office/drawing/2014/main" id="{F8733DD0-2AB9-4854-B53C-9BCA12A75566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964" y="2880"/>
                  <a:ext cx="212" cy="23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2008" name="公式" r:id="rId18" imgW="126720" imgH="139680" progId="Equation.3">
                          <p:embed/>
                        </p:oleObj>
                      </mc:Choice>
                      <mc:Fallback>
                        <p:oleObj name="公式" r:id="rId18" imgW="126720" imgH="139680" progId="Equation.3">
                          <p:embed/>
                          <p:pic>
                            <p:nvPicPr>
                              <p:cNvPr id="62" name="Object 23">
                                <a:extLst>
                                  <a:ext uri="{FF2B5EF4-FFF2-40B4-BE49-F238E27FC236}">
                                    <a16:creationId xmlns:a16="http://schemas.microsoft.com/office/drawing/2014/main" id="{0E57EA5E-D7B8-47F4-A47B-60C60AD1A96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64" y="2880"/>
                                <a:ext cx="212" cy="2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graphicFrame>
          <p:nvGraphicFramePr>
            <p:cNvPr id="125" name="Object 24">
              <a:extLst>
                <a:ext uri="{FF2B5EF4-FFF2-40B4-BE49-F238E27FC236}">
                  <a16:creationId xmlns:a16="http://schemas.microsoft.com/office/drawing/2014/main" id="{1BCC86DF-AD93-47DB-905A-0FA048A4E7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92" y="1392"/>
            <a:ext cx="255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09" name="公式" r:id="rId20" imgW="152280" imgH="177480" progId="Equation.3">
                    <p:embed/>
                  </p:oleObj>
                </mc:Choice>
                <mc:Fallback>
                  <p:oleObj name="公式" r:id="rId20" imgW="152280" imgH="177480" progId="Equation.3">
                    <p:embed/>
                    <p:pic>
                      <p:nvPicPr>
                        <p:cNvPr id="53" name="Object 24">
                          <a:extLst>
                            <a:ext uri="{FF2B5EF4-FFF2-40B4-BE49-F238E27FC236}">
                              <a16:creationId xmlns:a16="http://schemas.microsoft.com/office/drawing/2014/main" id="{6C4A40E1-AF39-46E4-9053-96D6366CA2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392"/>
                          <a:ext cx="255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" name="Group 25">
            <a:extLst>
              <a:ext uri="{FF2B5EF4-FFF2-40B4-BE49-F238E27FC236}">
                <a16:creationId xmlns:a16="http://schemas.microsoft.com/office/drawing/2014/main" id="{A50BBB96-236C-4901-96A1-E7D82033C052}"/>
              </a:ext>
            </a:extLst>
          </p:cNvPr>
          <p:cNvGrpSpPr>
            <a:grpSpLocks/>
          </p:cNvGrpSpPr>
          <p:nvPr/>
        </p:nvGrpSpPr>
        <p:grpSpPr bwMode="auto">
          <a:xfrm>
            <a:off x="7094943" y="1874043"/>
            <a:ext cx="1463675" cy="2814638"/>
            <a:chOff x="4224" y="960"/>
            <a:chExt cx="1152" cy="2218"/>
          </a:xfrm>
        </p:grpSpPr>
        <p:grpSp>
          <p:nvGrpSpPr>
            <p:cNvPr id="136" name="Group 26">
              <a:extLst>
                <a:ext uri="{FF2B5EF4-FFF2-40B4-BE49-F238E27FC236}">
                  <a16:creationId xmlns:a16="http://schemas.microsoft.com/office/drawing/2014/main" id="{F6DF3EB5-38C7-414D-927E-B6E87DC07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960"/>
              <a:ext cx="1152" cy="2218"/>
              <a:chOff x="4224" y="960"/>
              <a:chExt cx="1152" cy="2218"/>
            </a:xfrm>
          </p:grpSpPr>
          <p:sp>
            <p:nvSpPr>
              <p:cNvPr id="138" name="Line 27">
                <a:extLst>
                  <a:ext uri="{FF2B5EF4-FFF2-40B4-BE49-F238E27FC236}">
                    <a16:creationId xmlns:a16="http://schemas.microsoft.com/office/drawing/2014/main" id="{50E468D4-8C28-41E1-BBC2-48BF8284A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4" y="1392"/>
                <a:ext cx="0" cy="86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9" name="Group 28">
                <a:extLst>
                  <a:ext uri="{FF2B5EF4-FFF2-40B4-BE49-F238E27FC236}">
                    <a16:creationId xmlns:a16="http://schemas.microsoft.com/office/drawing/2014/main" id="{2BABF10A-5564-4A17-B20C-60B0E113F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" y="960"/>
                <a:ext cx="1152" cy="2218"/>
                <a:chOff x="4224" y="960"/>
                <a:chExt cx="1152" cy="2218"/>
              </a:xfrm>
            </p:grpSpPr>
            <p:sp>
              <p:nvSpPr>
                <p:cNvPr id="140" name="Line 29">
                  <a:extLst>
                    <a:ext uri="{FF2B5EF4-FFF2-40B4-BE49-F238E27FC236}">
                      <a16:creationId xmlns:a16="http://schemas.microsoft.com/office/drawing/2014/main" id="{B7046428-6A69-4FE0-A687-692302F97C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24" y="2256"/>
                  <a:ext cx="480" cy="48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41" name="Group 30">
                  <a:extLst>
                    <a:ext uri="{FF2B5EF4-FFF2-40B4-BE49-F238E27FC236}">
                      <a16:creationId xmlns:a16="http://schemas.microsoft.com/office/drawing/2014/main" id="{05019AE6-8641-4DD7-AD38-7D25E38E9D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24" y="960"/>
                  <a:ext cx="1152" cy="2218"/>
                  <a:chOff x="4224" y="960"/>
                  <a:chExt cx="1152" cy="2218"/>
                </a:xfrm>
              </p:grpSpPr>
              <p:sp>
                <p:nvSpPr>
                  <p:cNvPr id="142" name="Line 31">
                    <a:extLst>
                      <a:ext uri="{FF2B5EF4-FFF2-40B4-BE49-F238E27FC236}">
                        <a16:creationId xmlns:a16="http://schemas.microsoft.com/office/drawing/2014/main" id="{426EB933-7877-4098-9126-D90AF3AAB3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704" y="2256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400" b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143" name="Group 32">
                    <a:extLst>
                      <a:ext uri="{FF2B5EF4-FFF2-40B4-BE49-F238E27FC236}">
                        <a16:creationId xmlns:a16="http://schemas.microsoft.com/office/drawing/2014/main" id="{4DE8F451-D818-435A-BAF6-4ABBCFF707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24" y="960"/>
                    <a:ext cx="1152" cy="2218"/>
                    <a:chOff x="4224" y="1056"/>
                    <a:chExt cx="1152" cy="2218"/>
                  </a:xfrm>
                </p:grpSpPr>
                <p:sp>
                  <p:nvSpPr>
                    <p:cNvPr id="144" name="Line 33">
                      <a:extLst>
                        <a:ext uri="{FF2B5EF4-FFF2-40B4-BE49-F238E27FC236}">
                          <a16:creationId xmlns:a16="http://schemas.microsoft.com/office/drawing/2014/main" id="{61043BEE-E43D-439F-B0BA-9F11B722F56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224" y="1776"/>
                      <a:ext cx="0" cy="1392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99FF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5" name="Line 34">
                      <a:extLst>
                        <a:ext uri="{FF2B5EF4-FFF2-40B4-BE49-F238E27FC236}">
                          <a16:creationId xmlns:a16="http://schemas.microsoft.com/office/drawing/2014/main" id="{073F0C07-7630-4105-8711-24F7A890F24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76" y="1056"/>
                      <a:ext cx="0" cy="192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99FF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6" name="Freeform 35">
                      <a:extLst>
                        <a:ext uri="{FF2B5EF4-FFF2-40B4-BE49-F238E27FC236}">
                          <a16:creationId xmlns:a16="http://schemas.microsoft.com/office/drawing/2014/main" id="{11054599-7189-4FFA-A3B7-DA1A3EA656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224" y="2800"/>
                      <a:ext cx="1152" cy="368"/>
                    </a:xfrm>
                    <a:custGeom>
                      <a:avLst/>
                      <a:gdLst>
                        <a:gd name="T0" fmla="*/ 0 w 1152"/>
                        <a:gd name="T1" fmla="*/ 368 h 368"/>
                        <a:gd name="T2" fmla="*/ 288 w 1152"/>
                        <a:gd name="T3" fmla="*/ 32 h 368"/>
                        <a:gd name="T4" fmla="*/ 720 w 1152"/>
                        <a:gd name="T5" fmla="*/ 176 h 368"/>
                        <a:gd name="T6" fmla="*/ 960 w 1152"/>
                        <a:gd name="T7" fmla="*/ 224 h 368"/>
                        <a:gd name="T8" fmla="*/ 1104 w 1152"/>
                        <a:gd name="T9" fmla="*/ 176 h 368"/>
                        <a:gd name="T10" fmla="*/ 1152 w 1152"/>
                        <a:gd name="T11" fmla="*/ 128 h 3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52" h="368">
                          <a:moveTo>
                            <a:pt x="0" y="368"/>
                          </a:moveTo>
                          <a:cubicBezTo>
                            <a:pt x="84" y="216"/>
                            <a:pt x="168" y="64"/>
                            <a:pt x="288" y="32"/>
                          </a:cubicBezTo>
                          <a:cubicBezTo>
                            <a:pt x="408" y="0"/>
                            <a:pt x="608" y="144"/>
                            <a:pt x="720" y="176"/>
                          </a:cubicBezTo>
                          <a:cubicBezTo>
                            <a:pt x="832" y="208"/>
                            <a:pt x="896" y="224"/>
                            <a:pt x="960" y="224"/>
                          </a:cubicBezTo>
                          <a:cubicBezTo>
                            <a:pt x="1024" y="224"/>
                            <a:pt x="1072" y="192"/>
                            <a:pt x="1104" y="176"/>
                          </a:cubicBezTo>
                          <a:cubicBezTo>
                            <a:pt x="1136" y="160"/>
                            <a:pt x="1144" y="144"/>
                            <a:pt x="1152" y="128"/>
                          </a:cubicBezTo>
                        </a:path>
                      </a:pathLst>
                    </a:custGeom>
                    <a:noFill/>
                    <a:ln w="19050" cmpd="sng">
                      <a:solidFill>
                        <a:srgbClr val="99FF99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aphicFrame>
                  <p:nvGraphicFramePr>
                    <p:cNvPr id="147" name="Object 36">
                      <a:extLst>
                        <a:ext uri="{FF2B5EF4-FFF2-40B4-BE49-F238E27FC236}">
                          <a16:creationId xmlns:a16="http://schemas.microsoft.com/office/drawing/2014/main" id="{E2B1FEC5-9C88-4243-A296-74CA1DC7F57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656" y="2976"/>
                    <a:ext cx="322" cy="29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22010" name="公式" r:id="rId22" imgW="190440" imgH="177480" progId="Equation.3">
                            <p:embed/>
                          </p:oleObj>
                        </mc:Choice>
                        <mc:Fallback>
                          <p:oleObj name="公式" r:id="rId22" imgW="190440" imgH="177480" progId="Equation.3">
                            <p:embed/>
                            <p:pic>
                              <p:nvPicPr>
                                <p:cNvPr id="75" name="Object 36">
                                  <a:extLst>
                                    <a:ext uri="{FF2B5EF4-FFF2-40B4-BE49-F238E27FC236}">
                                      <a16:creationId xmlns:a16="http://schemas.microsoft.com/office/drawing/2014/main" id="{4ECEF408-FDD5-4552-AF4D-D4BD274573FA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4656" y="2976"/>
                                  <a:ext cx="322" cy="29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</p:grpSp>
          </p:grpSp>
        </p:grpSp>
        <p:sp>
          <p:nvSpPr>
            <p:cNvPr id="137" name="Line 37">
              <a:extLst>
                <a:ext uri="{FF2B5EF4-FFF2-40B4-BE49-F238E27FC236}">
                  <a16:creationId xmlns:a16="http://schemas.microsoft.com/office/drawing/2014/main" id="{DC27554B-C594-4260-B423-48BE30AB7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256"/>
              <a:ext cx="480" cy="72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7E0C38F-3BCB-4B74-8403-B6668991A62B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279AC19-6171-40BE-96D2-86840D521CA2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48B40DC-E0A6-4A58-9AFC-40F246AADEED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AF992AA-7A50-4566-AC54-910FB1605A32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33097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9" grpId="0" animBg="1"/>
      <p:bldP spid="113" grpId="0" build="p" autoUpdateAnimBg="0"/>
      <p:bldP spid="114" grpId="0" autoUpdateAnimBg="0"/>
      <p:bldP spid="115" grpId="0" autoUpdateAnimBg="0"/>
      <p:bldP spid="116" grpId="0" autoUpdateAnimBg="0"/>
      <p:bldP spid="11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F0FBE2-9B61-47BE-A912-BBEEA0CA204A}"/>
              </a:ext>
            </a:extLst>
          </p:cNvPr>
          <p:cNvSpPr/>
          <p:nvPr/>
        </p:nvSpPr>
        <p:spPr>
          <a:xfrm>
            <a:off x="13537" y="66032"/>
            <a:ext cx="313956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     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9C79B6-72BB-44EE-B7C6-31793F243375}"/>
              </a:ext>
            </a:extLst>
          </p:cNvPr>
          <p:cNvSpPr/>
          <p:nvPr/>
        </p:nvSpPr>
        <p:spPr>
          <a:xfrm>
            <a:off x="5349994" y="1193717"/>
            <a:ext cx="3410936" cy="34938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8CA2535E-9855-4A2A-AAA4-DC0499CA6A31}"/>
              </a:ext>
            </a:extLst>
          </p:cNvPr>
          <p:cNvGrpSpPr>
            <a:grpSpLocks/>
          </p:cNvGrpSpPr>
          <p:nvPr/>
        </p:nvGrpSpPr>
        <p:grpSpPr bwMode="auto">
          <a:xfrm>
            <a:off x="5933090" y="1600200"/>
            <a:ext cx="2286000" cy="2590800"/>
            <a:chOff x="4032" y="192"/>
            <a:chExt cx="1440" cy="1632"/>
          </a:xfrm>
        </p:grpSpPr>
        <p:grpSp>
          <p:nvGrpSpPr>
            <p:cNvPr id="51" name="Group 3">
              <a:extLst>
                <a:ext uri="{FF2B5EF4-FFF2-40B4-BE49-F238E27FC236}">
                  <a16:creationId xmlns:a16="http://schemas.microsoft.com/office/drawing/2014/main" id="{A046148A-62DE-47AB-9879-C59C6147D7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192"/>
              <a:ext cx="1440" cy="1632"/>
              <a:chOff x="4032" y="192"/>
              <a:chExt cx="1440" cy="1632"/>
            </a:xfrm>
          </p:grpSpPr>
          <p:sp>
            <p:nvSpPr>
              <p:cNvPr id="53" name="Oval 4">
                <a:extLst>
                  <a:ext uri="{FF2B5EF4-FFF2-40B4-BE49-F238E27FC236}">
                    <a16:creationId xmlns:a16="http://schemas.microsoft.com/office/drawing/2014/main" id="{07A29398-0D85-4231-B014-521B633B1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673"/>
                <a:ext cx="960" cy="866"/>
              </a:xfrm>
              <a:prstGeom prst="ellipse">
                <a:avLst/>
              </a:prstGeom>
              <a:gradFill rotWithShape="0">
                <a:gsLst>
                  <a:gs pos="0">
                    <a:srgbClr val="009900"/>
                  </a:gs>
                  <a:gs pos="100000">
                    <a:srgbClr val="0099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Oval 5">
                <a:extLst>
                  <a:ext uri="{FF2B5EF4-FFF2-40B4-BE49-F238E27FC236}">
                    <a16:creationId xmlns:a16="http://schemas.microsoft.com/office/drawing/2014/main" id="{3FD36333-8589-4F8C-A82E-8B215E130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010"/>
                <a:ext cx="960" cy="288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 w="9525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Oval 6">
                <a:extLst>
                  <a:ext uri="{FF2B5EF4-FFF2-40B4-BE49-F238E27FC236}">
                    <a16:creationId xmlns:a16="http://schemas.microsoft.com/office/drawing/2014/main" id="{056BECE6-808E-458C-869F-4EA8E8BDB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288"/>
                <a:ext cx="960" cy="866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b="10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62" name="Group 7">
                <a:extLst>
                  <a:ext uri="{FF2B5EF4-FFF2-40B4-BE49-F238E27FC236}">
                    <a16:creationId xmlns:a16="http://schemas.microsoft.com/office/drawing/2014/main" id="{CAB2BF61-FB1B-44FE-A806-2E892B48D1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192"/>
                <a:ext cx="1392" cy="1588"/>
                <a:chOff x="864" y="1152"/>
                <a:chExt cx="1392" cy="1584"/>
              </a:xfrm>
            </p:grpSpPr>
            <p:grpSp>
              <p:nvGrpSpPr>
                <p:cNvPr id="70" name="Group 8">
                  <a:extLst>
                    <a:ext uri="{FF2B5EF4-FFF2-40B4-BE49-F238E27FC236}">
                      <a16:creationId xmlns:a16="http://schemas.microsoft.com/office/drawing/2014/main" id="{34ABBD37-3544-4202-B9DE-E0EEA393A6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96" y="1152"/>
                  <a:ext cx="528" cy="960"/>
                  <a:chOff x="1296" y="1152"/>
                  <a:chExt cx="528" cy="960"/>
                </a:xfrm>
              </p:grpSpPr>
              <p:sp>
                <p:nvSpPr>
                  <p:cNvPr id="76" name="Line 9">
                    <a:extLst>
                      <a:ext uri="{FF2B5EF4-FFF2-40B4-BE49-F238E27FC236}">
                        <a16:creationId xmlns:a16="http://schemas.microsoft.com/office/drawing/2014/main" id="{65ADF2CB-A2BA-48BF-9080-7B696A50A0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2112"/>
                    <a:ext cx="528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7" name="Line 10">
                    <a:extLst>
                      <a:ext uri="{FF2B5EF4-FFF2-40B4-BE49-F238E27FC236}">
                        <a16:creationId xmlns:a16="http://schemas.microsoft.com/office/drawing/2014/main" id="{5290466C-A6BA-4C0A-9D0F-9DB38D1DF7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1152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71" name="Group 11">
                  <a:extLst>
                    <a:ext uri="{FF2B5EF4-FFF2-40B4-BE49-F238E27FC236}">
                      <a16:creationId xmlns:a16="http://schemas.microsoft.com/office/drawing/2014/main" id="{DE4042A6-3FA2-41B9-91AA-D21F858AE5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4" y="1632"/>
                  <a:ext cx="1392" cy="1104"/>
                  <a:chOff x="864" y="1632"/>
                  <a:chExt cx="1392" cy="1104"/>
                </a:xfrm>
              </p:grpSpPr>
              <p:sp>
                <p:nvSpPr>
                  <p:cNvPr id="72" name="Line 12">
                    <a:extLst>
                      <a:ext uri="{FF2B5EF4-FFF2-40B4-BE49-F238E27FC236}">
                        <a16:creationId xmlns:a16="http://schemas.microsoft.com/office/drawing/2014/main" id="{74AD78F0-3774-4DC2-8E1B-E194C4B724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96" y="1632"/>
                    <a:ext cx="0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3" name="Line 13">
                    <a:extLst>
                      <a:ext uri="{FF2B5EF4-FFF2-40B4-BE49-F238E27FC236}">
                        <a16:creationId xmlns:a16="http://schemas.microsoft.com/office/drawing/2014/main" id="{22FEEE0B-156B-4BD4-AF31-52A059BD70B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64" y="2112"/>
                    <a:ext cx="432" cy="6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4" name="Line 14">
                    <a:extLst>
                      <a:ext uri="{FF2B5EF4-FFF2-40B4-BE49-F238E27FC236}">
                        <a16:creationId xmlns:a16="http://schemas.microsoft.com/office/drawing/2014/main" id="{E0341C06-B892-405D-B2BC-A99DCEE510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112"/>
                    <a:ext cx="4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75" name="Line 15">
                    <a:extLst>
                      <a:ext uri="{FF2B5EF4-FFF2-40B4-BE49-F238E27FC236}">
                        <a16:creationId xmlns:a16="http://schemas.microsoft.com/office/drawing/2014/main" id="{A7269B5E-D5C8-4D68-8C22-9F80DD59D06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64" y="2448"/>
                    <a:ext cx="192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  <p:graphicFrame>
            <p:nvGraphicFramePr>
              <p:cNvPr id="63" name="Object 16">
                <a:extLst>
                  <a:ext uri="{FF2B5EF4-FFF2-40B4-BE49-F238E27FC236}">
                    <a16:creationId xmlns:a16="http://schemas.microsoft.com/office/drawing/2014/main" id="{B20A4A16-0D26-453A-A665-BAA2C5ACFC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0" y="240"/>
              <a:ext cx="169" cy="1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86" name="公式" r:id="rId4" imgW="134640" imgH="134280" progId="Equation.3">
                      <p:embed/>
                    </p:oleObj>
                  </mc:Choice>
                  <mc:Fallback>
                    <p:oleObj name="公式" r:id="rId4" imgW="134640" imgH="134280" progId="Equation.3">
                      <p:embed/>
                      <p:pic>
                        <p:nvPicPr>
                          <p:cNvPr id="9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240"/>
                            <a:ext cx="169" cy="16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" name="Object 17">
                <a:extLst>
                  <a:ext uri="{FF2B5EF4-FFF2-40B4-BE49-F238E27FC236}">
                    <a16:creationId xmlns:a16="http://schemas.microsoft.com/office/drawing/2014/main" id="{F0B1811D-0D1A-45EE-BFA0-6638A692261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80" y="1202"/>
              <a:ext cx="175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87" name="公式" r:id="rId6" imgW="156960" imgH="179280" progId="Equation.3">
                      <p:embed/>
                    </p:oleObj>
                  </mc:Choice>
                  <mc:Fallback>
                    <p:oleObj name="公式" r:id="rId6" imgW="156960" imgH="179280" progId="Equation.3">
                      <p:embed/>
                      <p:pic>
                        <p:nvPicPr>
                          <p:cNvPr id="1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80" y="1202"/>
                            <a:ext cx="175" cy="2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Object 18">
                <a:extLst>
                  <a:ext uri="{FF2B5EF4-FFF2-40B4-BE49-F238E27FC236}">
                    <a16:creationId xmlns:a16="http://schemas.microsoft.com/office/drawing/2014/main" id="{1476A071-0FA8-48E3-B10C-5DE28856F7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6" y="1636"/>
              <a:ext cx="169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88" name="公式" r:id="rId8" imgW="134640" imgH="156960" progId="Equation.3">
                      <p:embed/>
                    </p:oleObj>
                  </mc:Choice>
                  <mc:Fallback>
                    <p:oleObj name="公式" r:id="rId8" imgW="134640" imgH="156960" progId="Equation.3">
                      <p:embed/>
                      <p:pic>
                        <p:nvPicPr>
                          <p:cNvPr id="11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636"/>
                            <a:ext cx="169" cy="1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6" name="Object 19">
                <a:extLst>
                  <a:ext uri="{FF2B5EF4-FFF2-40B4-BE49-F238E27FC236}">
                    <a16:creationId xmlns:a16="http://schemas.microsoft.com/office/drawing/2014/main" id="{486B24A1-1F3B-4587-BF73-BCB25D096F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8" y="721"/>
              <a:ext cx="212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89" name="公式" r:id="rId10" imgW="168120" imgH="201600" progId="Equation.3">
                      <p:embed/>
                    </p:oleObj>
                  </mc:Choice>
                  <mc:Fallback>
                    <p:oleObj name="公式" r:id="rId10" imgW="168120" imgH="201600" progId="Equation.3">
                      <p:embed/>
                      <p:pic>
                        <p:nvPicPr>
                          <p:cNvPr id="12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721"/>
                            <a:ext cx="212" cy="24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7" name="Arc 20">
                <a:extLst>
                  <a:ext uri="{FF2B5EF4-FFF2-40B4-BE49-F238E27FC236}">
                    <a16:creationId xmlns:a16="http://schemas.microsoft.com/office/drawing/2014/main" id="{E3A95EEA-697A-4DA7-B130-00719895C271}"/>
                  </a:ext>
                </a:extLst>
              </p:cNvPr>
              <p:cNvSpPr>
                <a:spLocks/>
              </p:cNvSpPr>
              <p:nvPr/>
            </p:nvSpPr>
            <p:spPr bwMode="auto">
              <a:xfrm rot="8160000">
                <a:off x="4687" y="585"/>
                <a:ext cx="79" cy="67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8"/>
                  <a:gd name="T2" fmla="*/ 260 w 21600"/>
                  <a:gd name="T3" fmla="*/ 43198 h 43198"/>
                  <a:gd name="T4" fmla="*/ 0 w 21600"/>
                  <a:gd name="T5" fmla="*/ 21600 h 43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8" name="Arc 21">
                <a:extLst>
                  <a:ext uri="{FF2B5EF4-FFF2-40B4-BE49-F238E27FC236}">
                    <a16:creationId xmlns:a16="http://schemas.microsoft.com/office/drawing/2014/main" id="{207A2BEB-26CA-46AA-AEDD-4823EA1F041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60000">
                <a:off x="4742" y="553"/>
                <a:ext cx="79" cy="666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3198"/>
                  <a:gd name="T2" fmla="*/ 260 w 21600"/>
                  <a:gd name="T3" fmla="*/ 43198 h 43198"/>
                  <a:gd name="T4" fmla="*/ 0 w 21600"/>
                  <a:gd name="T5" fmla="*/ 21600 h 43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7"/>
                      <a:pt x="12087" y="43056"/>
                      <a:pt x="260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tx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69" name="Object 22">
                <a:extLst>
                  <a:ext uri="{FF2B5EF4-FFF2-40B4-BE49-F238E27FC236}">
                    <a16:creationId xmlns:a16="http://schemas.microsoft.com/office/drawing/2014/main" id="{D4207D8C-8FBC-4175-B4FE-93061350571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09" y="1136"/>
              <a:ext cx="135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90" name="公式" r:id="rId12" imgW="111960" imgH="179280" progId="Equation.3">
                      <p:embed/>
                    </p:oleObj>
                  </mc:Choice>
                  <mc:Fallback>
                    <p:oleObj name="公式" r:id="rId12" imgW="111960" imgH="179280" progId="Equation.3">
                      <p:embed/>
                      <p:pic>
                        <p:nvPicPr>
                          <p:cNvPr id="15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9" y="1136"/>
                            <a:ext cx="135" cy="2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2" name="Object 23">
              <a:extLst>
                <a:ext uri="{FF2B5EF4-FFF2-40B4-BE49-F238E27FC236}">
                  <a16:creationId xmlns:a16="http://schemas.microsoft.com/office/drawing/2014/main" id="{064733EE-8A13-4058-93EF-E858B1DCDF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105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91" name="公式" r:id="rId14" imgW="134640" imgH="156960" progId="Equation.3">
                    <p:embed/>
                  </p:oleObj>
                </mc:Choice>
                <mc:Fallback>
                  <p:oleObj name="公式" r:id="rId14" imgW="134640" imgH="156960" progId="Equation.3">
                    <p:embed/>
                    <p:pic>
                      <p:nvPicPr>
                        <p:cNvPr id="4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1056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" name="Arc 28">
            <a:extLst>
              <a:ext uri="{FF2B5EF4-FFF2-40B4-BE49-F238E27FC236}">
                <a16:creationId xmlns:a16="http://schemas.microsoft.com/office/drawing/2014/main" id="{34E4A71A-A458-4583-A914-4A25D2D13DF7}"/>
              </a:ext>
            </a:extLst>
          </p:cNvPr>
          <p:cNvSpPr>
            <a:spLocks/>
          </p:cNvSpPr>
          <p:nvPr/>
        </p:nvSpPr>
        <p:spPr bwMode="auto">
          <a:xfrm>
            <a:off x="6695090" y="2978150"/>
            <a:ext cx="763588" cy="303213"/>
          </a:xfrm>
          <a:custGeom>
            <a:avLst/>
            <a:gdLst>
              <a:gd name="G0" fmla="+- 21600 0 0"/>
              <a:gd name="G1" fmla="+- 21101 0 0"/>
              <a:gd name="G2" fmla="+- 21600 0 0"/>
              <a:gd name="T0" fmla="*/ 43182 w 43200"/>
              <a:gd name="T1" fmla="*/ 20219 h 42701"/>
              <a:gd name="T2" fmla="*/ 16986 w 43200"/>
              <a:gd name="T3" fmla="*/ 0 h 42701"/>
              <a:gd name="T4" fmla="*/ 21600 w 43200"/>
              <a:gd name="T5" fmla="*/ 21101 h 42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2701" fill="none" extrusionOk="0">
                <a:moveTo>
                  <a:pt x="43181" y="20219"/>
                </a:moveTo>
                <a:cubicBezTo>
                  <a:pt x="43193" y="20512"/>
                  <a:pt x="43200" y="20806"/>
                  <a:pt x="43200" y="21101"/>
                </a:cubicBezTo>
                <a:cubicBezTo>
                  <a:pt x="43200" y="33030"/>
                  <a:pt x="33529" y="42701"/>
                  <a:pt x="21600" y="42701"/>
                </a:cubicBezTo>
                <a:cubicBezTo>
                  <a:pt x="9670" y="42701"/>
                  <a:pt x="0" y="33030"/>
                  <a:pt x="0" y="21101"/>
                </a:cubicBezTo>
                <a:cubicBezTo>
                  <a:pt x="-1" y="10949"/>
                  <a:pt x="7068" y="2168"/>
                  <a:pt x="16985" y="-1"/>
                </a:cubicBezTo>
              </a:path>
              <a:path w="43200" h="42701" stroke="0" extrusionOk="0">
                <a:moveTo>
                  <a:pt x="43181" y="20219"/>
                </a:moveTo>
                <a:cubicBezTo>
                  <a:pt x="43193" y="20512"/>
                  <a:pt x="43200" y="20806"/>
                  <a:pt x="43200" y="21101"/>
                </a:cubicBezTo>
                <a:cubicBezTo>
                  <a:pt x="43200" y="33030"/>
                  <a:pt x="33529" y="42701"/>
                  <a:pt x="21600" y="42701"/>
                </a:cubicBezTo>
                <a:cubicBezTo>
                  <a:pt x="9670" y="42701"/>
                  <a:pt x="0" y="33030"/>
                  <a:pt x="0" y="21101"/>
                </a:cubicBezTo>
                <a:cubicBezTo>
                  <a:pt x="-1" y="10949"/>
                  <a:pt x="7068" y="2168"/>
                  <a:pt x="16985" y="-1"/>
                </a:cubicBezTo>
                <a:lnTo>
                  <a:pt x="21600" y="21101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b="1"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81" name="Rectangle 25">
            <a:extLst>
              <a:ext uri="{FF2B5EF4-FFF2-40B4-BE49-F238E27FC236}">
                <a16:creationId xmlns:a16="http://schemas.microsoft.com/office/drawing/2014/main" id="{C5F65AC0-B389-438D-94D5-9E171E304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290" y="2743200"/>
            <a:ext cx="4876800" cy="60960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面上的投影曲线方程为</a:t>
            </a:r>
          </a:p>
        </p:txBody>
      </p:sp>
      <p:graphicFrame>
        <p:nvGraphicFramePr>
          <p:cNvPr id="82" name="Object 26">
            <a:extLst>
              <a:ext uri="{FF2B5EF4-FFF2-40B4-BE49-F238E27FC236}">
                <a16:creationId xmlns:a16="http://schemas.microsoft.com/office/drawing/2014/main" id="{7BB755A1-B0A6-4F55-BC9F-B2FAD616DF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505691"/>
              </p:ext>
            </p:extLst>
          </p:nvPr>
        </p:nvGraphicFramePr>
        <p:xfrm>
          <a:off x="1524603" y="3556000"/>
          <a:ext cx="2641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2" name="Equation" r:id="rId16" imgW="2641320" imgH="1041120" progId="Equation.DSMT4">
                  <p:embed/>
                </p:oleObj>
              </mc:Choice>
              <mc:Fallback>
                <p:oleObj name="Equation" r:id="rId16" imgW="2641320" imgH="1041120" progId="Equation.DSMT4">
                  <p:embed/>
                  <p:pic>
                    <p:nvPicPr>
                      <p:cNvPr id="32" name="Object 26">
                        <a:extLst>
                          <a:ext uri="{FF2B5EF4-FFF2-40B4-BE49-F238E27FC236}">
                            <a16:creationId xmlns:a16="http://schemas.microsoft.com/office/drawing/2014/main" id="{55D8DC09-122E-4243-AFF8-0833393C0C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603" y="3556000"/>
                        <a:ext cx="2641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7">
            <a:extLst>
              <a:ext uri="{FF2B5EF4-FFF2-40B4-BE49-F238E27FC236}">
                <a16:creationId xmlns:a16="http://schemas.microsoft.com/office/drawing/2014/main" id="{2839B761-FFBE-430D-B2F4-1F8466956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108990"/>
              </p:ext>
            </p:extLst>
          </p:nvPr>
        </p:nvGraphicFramePr>
        <p:xfrm>
          <a:off x="1113440" y="1454150"/>
          <a:ext cx="41513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3" name="Equation" r:id="rId18" imgW="4152600" imgH="1041120" progId="Equation.DSMT4">
                  <p:embed/>
                </p:oleObj>
              </mc:Choice>
              <mc:Fallback>
                <p:oleObj name="Equation" r:id="rId18" imgW="4152600" imgH="1041120" progId="Equation.DSMT4">
                  <p:embed/>
                  <p:pic>
                    <p:nvPicPr>
                      <p:cNvPr id="33" name="Object 27">
                        <a:extLst>
                          <a:ext uri="{FF2B5EF4-FFF2-40B4-BE49-F238E27FC236}">
                            <a16:creationId xmlns:a16="http://schemas.microsoft.com/office/drawing/2014/main" id="{4EE03F07-C758-446E-ADC6-C052320BE3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440" y="1454150"/>
                        <a:ext cx="415131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">
            <a:extLst>
              <a:ext uri="{FF2B5EF4-FFF2-40B4-BE49-F238E27FC236}">
                <a16:creationId xmlns:a16="http://schemas.microsoft.com/office/drawing/2014/main" id="{7B67DEA4-D03C-482F-864A-9AD15D561339}"/>
              </a:ext>
            </a:extLst>
          </p:cNvPr>
          <p:cNvSpPr txBox="1"/>
          <p:nvPr/>
        </p:nvSpPr>
        <p:spPr>
          <a:xfrm>
            <a:off x="0" y="549897"/>
            <a:ext cx="584097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例如圆的投影：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A0FE712-3304-4061-9BED-B71F0F1CDCA1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3A69DE7-112E-4B02-BA22-3BE01FEEE1AC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96C4B3B-446C-441A-B1BB-7B59B73A819F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3894737-020F-40C3-9E9E-4D2A0BAA158E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5778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8" grpId="0" animBg="1"/>
      <p:bldP spid="81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43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E853BD8-D81F-4669-B9D9-76C97A9EB26B}"/>
              </a:ext>
            </a:extLst>
          </p:cNvPr>
          <p:cNvSpPr/>
          <p:nvPr/>
        </p:nvSpPr>
        <p:spPr>
          <a:xfrm>
            <a:off x="13539" y="459139"/>
            <a:ext cx="9014949" cy="12551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E3DF756-437B-4F16-9272-6693B73CB5A3}"/>
              </a:ext>
            </a:extLst>
          </p:cNvPr>
          <p:cNvSpPr/>
          <p:nvPr/>
        </p:nvSpPr>
        <p:spPr>
          <a:xfrm>
            <a:off x="-1" y="5891950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注：投影是一条曲线，故需用经过此线的两个面表示。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FA1E5-ADA7-4DC3-B2D4-23F7C5FFE053}"/>
              </a:ext>
            </a:extLst>
          </p:cNvPr>
          <p:cNvSpPr/>
          <p:nvPr/>
        </p:nvSpPr>
        <p:spPr>
          <a:xfrm>
            <a:off x="13537" y="66032"/>
            <a:ext cx="313956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     </a:t>
            </a:r>
          </a:p>
        </p:txBody>
      </p:sp>
      <p:sp>
        <p:nvSpPr>
          <p:cNvPr id="34" name="Text Box 15">
            <a:extLst>
              <a:ext uri="{FF2B5EF4-FFF2-40B4-BE49-F238E27FC236}">
                <a16:creationId xmlns:a16="http://schemas.microsoft.com/office/drawing/2014/main" id="{A3C35193-EC02-4305-8C7B-9722BD414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4" y="759520"/>
            <a:ext cx="8003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5.</a:t>
            </a:r>
            <a:r>
              <a:rPr lang="en-US" altLang="zh-CN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求曲线                            在坐标面上的投影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aphicFrame>
        <p:nvGraphicFramePr>
          <p:cNvPr id="35" name="Object 16">
            <a:extLst>
              <a:ext uri="{FF2B5EF4-FFF2-40B4-BE49-F238E27FC236}">
                <a16:creationId xmlns:a16="http://schemas.microsoft.com/office/drawing/2014/main" id="{6E2CE594-5765-4F2A-BA25-596E81089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353309"/>
              </p:ext>
            </p:extLst>
          </p:nvPr>
        </p:nvGraphicFramePr>
        <p:xfrm>
          <a:off x="2178050" y="461329"/>
          <a:ext cx="20193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7" name="Equation" r:id="rId4" imgW="2019240" imgH="1269720" progId="Equation.DSMT4">
                  <p:embed/>
                </p:oleObj>
              </mc:Choice>
              <mc:Fallback>
                <p:oleObj name="Equation" r:id="rId4" imgW="2019240" imgH="1269720" progId="Equation.DSMT4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26D21543-989C-4AB4-969F-E96828BA24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461329"/>
                        <a:ext cx="201930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7">
            <a:extLst>
              <a:ext uri="{FF2B5EF4-FFF2-40B4-BE49-F238E27FC236}">
                <a16:creationId xmlns:a16="http://schemas.microsoft.com/office/drawing/2014/main" id="{EEDB8C76-7E54-431F-9B06-8A9580FD2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74" y="1801846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:</a:t>
            </a:r>
            <a:endParaRPr lang="zh-CN" altLang="en-US" sz="2400" b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3FE43CEF-622A-41FD-8726-AE30DAF66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843087"/>
            <a:ext cx="388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）消去变量 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z 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后得</a:t>
            </a:r>
          </a:p>
        </p:txBody>
      </p:sp>
      <p:graphicFrame>
        <p:nvGraphicFramePr>
          <p:cNvPr id="38" name="Object 19">
            <a:extLst>
              <a:ext uri="{FF2B5EF4-FFF2-40B4-BE49-F238E27FC236}">
                <a16:creationId xmlns:a16="http://schemas.microsoft.com/office/drawing/2014/main" id="{74B4A76F-BD76-4AB4-B93E-DC3EBFB9D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841481"/>
              </p:ext>
            </p:extLst>
          </p:nvPr>
        </p:nvGraphicFramePr>
        <p:xfrm>
          <a:off x="4437576" y="1670728"/>
          <a:ext cx="1524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8" name="Equation" r:id="rId6" imgW="1523880" imgH="723600" progId="Equation.DSMT4">
                  <p:embed/>
                </p:oleObj>
              </mc:Choice>
              <mc:Fallback>
                <p:oleObj name="Equation" r:id="rId6" imgW="1523880" imgH="723600" progId="Equation.DSMT4">
                  <p:embed/>
                  <p:pic>
                    <p:nvPicPr>
                      <p:cNvPr id="16" name="Object 19">
                        <a:extLst>
                          <a:ext uri="{FF2B5EF4-FFF2-40B4-BE49-F238E27FC236}">
                            <a16:creationId xmlns:a16="http://schemas.microsoft.com/office/drawing/2014/main" id="{91864B78-716F-4614-8388-2D074FC377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576" y="1670728"/>
                        <a:ext cx="1524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20">
            <a:extLst>
              <a:ext uri="{FF2B5EF4-FFF2-40B4-BE49-F238E27FC236}">
                <a16:creationId xmlns:a16="http://schemas.microsoft.com/office/drawing/2014/main" id="{E7780351-AD0A-4E25-85AD-D64569A9C6C2}"/>
              </a:ext>
            </a:extLst>
          </p:cNvPr>
          <p:cNvGrpSpPr>
            <a:grpSpLocks/>
          </p:cNvGrpSpPr>
          <p:nvPr/>
        </p:nvGrpSpPr>
        <p:grpSpPr bwMode="auto">
          <a:xfrm>
            <a:off x="656277" y="2531995"/>
            <a:ext cx="3429000" cy="484188"/>
            <a:chOff x="1392" y="2084"/>
            <a:chExt cx="2160" cy="305"/>
          </a:xfrm>
        </p:grpSpPr>
        <p:sp>
          <p:nvSpPr>
            <p:cNvPr id="40" name="Text Box 21">
              <a:extLst>
                <a:ext uri="{FF2B5EF4-FFF2-40B4-BE49-F238E27FC236}">
                  <a16:creationId xmlns:a16="http://schemas.microsoft.com/office/drawing/2014/main" id="{E9E502AD-3AA3-43C0-94BB-8D06724C7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208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在         面上的投影为</a:t>
              </a:r>
            </a:p>
          </p:txBody>
        </p:sp>
        <p:graphicFrame>
          <p:nvGraphicFramePr>
            <p:cNvPr id="41" name="Object 22">
              <a:extLst>
                <a:ext uri="{FF2B5EF4-FFF2-40B4-BE49-F238E27FC236}">
                  <a16:creationId xmlns:a16="http://schemas.microsoft.com/office/drawing/2014/main" id="{5AD1D0A6-9DAC-4BE6-924B-73BDAD18D5C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8158521"/>
                </p:ext>
              </p:extLst>
            </p:nvPr>
          </p:nvGraphicFramePr>
          <p:xfrm>
            <a:off x="1676" y="2141"/>
            <a:ext cx="3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29" name="Equation" r:id="rId8" imgW="634680" imgH="393480" progId="Equation.DSMT4">
                    <p:embed/>
                  </p:oleObj>
                </mc:Choice>
                <mc:Fallback>
                  <p:oleObj name="Equation" r:id="rId8" imgW="634680" imgH="393480" progId="Equation.DSMT4">
                    <p:embed/>
                    <p:pic>
                      <p:nvPicPr>
                        <p:cNvPr id="19" name="Object 22">
                          <a:extLst>
                            <a:ext uri="{FF2B5EF4-FFF2-40B4-BE49-F238E27FC236}">
                              <a16:creationId xmlns:a16="http://schemas.microsoft.com/office/drawing/2014/main" id="{1A626A05-DBAB-47D7-903C-39A2091159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" y="2141"/>
                          <a:ext cx="3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23">
            <a:extLst>
              <a:ext uri="{FF2B5EF4-FFF2-40B4-BE49-F238E27FC236}">
                <a16:creationId xmlns:a16="http://schemas.microsoft.com/office/drawing/2014/main" id="{48675E3F-5984-4F48-B44E-5746060D1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17276"/>
              </p:ext>
            </p:extLst>
          </p:nvPr>
        </p:nvGraphicFramePr>
        <p:xfrm>
          <a:off x="3599376" y="2258129"/>
          <a:ext cx="16764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0" name="Equation" r:id="rId10" imgW="1676160" imgH="1244520" progId="Equation.DSMT4">
                  <p:embed/>
                </p:oleObj>
              </mc:Choice>
              <mc:Fallback>
                <p:oleObj name="Equation" r:id="rId10" imgW="1676160" imgH="1244520" progId="Equation.DSMT4">
                  <p:embed/>
                  <p:pic>
                    <p:nvPicPr>
                      <p:cNvPr id="20" name="Object 23">
                        <a:extLst>
                          <a:ext uri="{FF2B5EF4-FFF2-40B4-BE49-F238E27FC236}">
                            <a16:creationId xmlns:a16="http://schemas.microsoft.com/office/drawing/2014/main" id="{90855244-1D58-4E2B-A0A2-17ACA45CD2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376" y="2258129"/>
                        <a:ext cx="1676400" cy="1244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24">
            <a:extLst>
              <a:ext uri="{FF2B5EF4-FFF2-40B4-BE49-F238E27FC236}">
                <a16:creationId xmlns:a16="http://schemas.microsoft.com/office/drawing/2014/main" id="{80F81B58-D4EB-4042-8F1D-40669735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24" y="472409"/>
            <a:ext cx="2348734" cy="253460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4" name="Group 12">
            <a:extLst>
              <a:ext uri="{FF2B5EF4-FFF2-40B4-BE49-F238E27FC236}">
                <a16:creationId xmlns:a16="http://schemas.microsoft.com/office/drawing/2014/main" id="{59E356E2-E18E-44BA-9C1F-BD2288062ECB}"/>
              </a:ext>
            </a:extLst>
          </p:cNvPr>
          <p:cNvGrpSpPr>
            <a:grpSpLocks/>
          </p:cNvGrpSpPr>
          <p:nvPr/>
        </p:nvGrpSpPr>
        <p:grpSpPr bwMode="auto">
          <a:xfrm>
            <a:off x="656277" y="4170152"/>
            <a:ext cx="4273439" cy="461962"/>
            <a:chOff x="1248" y="1344"/>
            <a:chExt cx="2744" cy="291"/>
          </a:xfrm>
        </p:grpSpPr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245C0620-8E11-4294-856D-E34F95096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344"/>
              <a:ext cx="27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所以在        面上的投影为线段；</a:t>
              </a:r>
              <a:endParaRPr lang="en-US" altLang="zh-CN" sz="2400" b="1" dirty="0">
                <a:solidFill>
                  <a:srgbClr val="CC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46" name="Object 14">
              <a:extLst>
                <a:ext uri="{FF2B5EF4-FFF2-40B4-BE49-F238E27FC236}">
                  <a16:creationId xmlns:a16="http://schemas.microsoft.com/office/drawing/2014/main" id="{C6F5766F-9403-4F81-A1D0-411B03C3F8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389715"/>
                </p:ext>
              </p:extLst>
            </p:nvPr>
          </p:nvGraphicFramePr>
          <p:xfrm>
            <a:off x="1886" y="1396"/>
            <a:ext cx="3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31" name="Equation" r:id="rId13" imgW="622080" imgH="317160" progId="Equation.DSMT4">
                    <p:embed/>
                  </p:oleObj>
                </mc:Choice>
                <mc:Fallback>
                  <p:oleObj name="Equation" r:id="rId13" imgW="622080" imgH="317160" progId="Equation.DSMT4">
                    <p:embed/>
                    <p:pic>
                      <p:nvPicPr>
                        <p:cNvPr id="16" name="Object 14">
                          <a:extLst>
                            <a:ext uri="{FF2B5EF4-FFF2-40B4-BE49-F238E27FC236}">
                              <a16:creationId xmlns:a16="http://schemas.microsoft.com/office/drawing/2014/main" id="{865B3F89-AF9F-410E-8551-53FAB43C36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6" y="1396"/>
                          <a:ext cx="392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Object 15">
            <a:extLst>
              <a:ext uri="{FF2B5EF4-FFF2-40B4-BE49-F238E27FC236}">
                <a16:creationId xmlns:a16="http://schemas.microsoft.com/office/drawing/2014/main" id="{93E1BEB6-EE3F-47EE-B0AF-32FBE0B39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899992"/>
              </p:ext>
            </p:extLst>
          </p:nvPr>
        </p:nvGraphicFramePr>
        <p:xfrm>
          <a:off x="1676012" y="4578469"/>
          <a:ext cx="2667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2" name="Equation" r:id="rId15" imgW="2666880" imgH="1244520" progId="Equation.DSMT4">
                  <p:embed/>
                </p:oleObj>
              </mc:Choice>
              <mc:Fallback>
                <p:oleObj name="Equation" r:id="rId15" imgW="2666880" imgH="1244520" progId="Equation.DSMT4">
                  <p:embed/>
                  <p:pic>
                    <p:nvPicPr>
                      <p:cNvPr id="17" name="Object 15">
                        <a:extLst>
                          <a:ext uri="{FF2B5EF4-FFF2-40B4-BE49-F238E27FC236}">
                            <a16:creationId xmlns:a16="http://schemas.microsoft.com/office/drawing/2014/main" id="{0BC08F56-92F8-4C0A-8DF6-E274CAB4A7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012" y="4578469"/>
                        <a:ext cx="2667000" cy="1244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16">
            <a:extLst>
              <a:ext uri="{FF2B5EF4-FFF2-40B4-BE49-F238E27FC236}">
                <a16:creationId xmlns:a16="http://schemas.microsoft.com/office/drawing/2014/main" id="{C433F5AC-6911-4B41-A5F8-25BBA7E57D75}"/>
              </a:ext>
            </a:extLst>
          </p:cNvPr>
          <p:cNvGrpSpPr>
            <a:grpSpLocks/>
          </p:cNvGrpSpPr>
          <p:nvPr/>
        </p:nvGrpSpPr>
        <p:grpSpPr bwMode="auto">
          <a:xfrm>
            <a:off x="4776439" y="4151927"/>
            <a:ext cx="4057650" cy="461963"/>
            <a:chOff x="336" y="2640"/>
            <a:chExt cx="2556" cy="291"/>
          </a:xfrm>
        </p:grpSpPr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716E5FB-A3BE-4F0A-87B5-C78FF2243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640"/>
              <a:ext cx="25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在        面上的投影也为线段</a:t>
              </a:r>
              <a:r>
                <a:rPr lang="en-US" altLang="zh-CN" sz="2400" b="1" dirty="0">
                  <a:latin typeface="Times New Roman" pitchFamily="18" charset="0"/>
                  <a:cs typeface="Times New Roman" pitchFamily="18" charset="0"/>
                </a:rPr>
                <a:t>.</a:t>
              </a:r>
              <a:endParaRPr lang="en-US" altLang="zh-CN" sz="2400" b="1" dirty="0">
                <a:solidFill>
                  <a:srgbClr val="CC339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50" name="Object 18">
              <a:extLst>
                <a:ext uri="{FF2B5EF4-FFF2-40B4-BE49-F238E27FC236}">
                  <a16:creationId xmlns:a16="http://schemas.microsoft.com/office/drawing/2014/main" id="{E25CDCCE-F40C-4F9F-9CBB-49F221A067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3331439"/>
                </p:ext>
              </p:extLst>
            </p:nvPr>
          </p:nvGraphicFramePr>
          <p:xfrm>
            <a:off x="574" y="2683"/>
            <a:ext cx="40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33" name="Equation" r:id="rId17" imgW="634680" imgH="393480" progId="Equation.DSMT4">
                    <p:embed/>
                  </p:oleObj>
                </mc:Choice>
                <mc:Fallback>
                  <p:oleObj name="Equation" r:id="rId17" imgW="634680" imgH="393480" progId="Equation.DSMT4">
                    <p:embed/>
                    <p:pic>
                      <p:nvPicPr>
                        <p:cNvPr id="20" name="Object 18">
                          <a:extLst>
                            <a:ext uri="{FF2B5EF4-FFF2-40B4-BE49-F238E27FC236}">
                              <a16:creationId xmlns:a16="http://schemas.microsoft.com/office/drawing/2014/main" id="{DBA07992-096D-4E7A-9289-4CFB570477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" y="2683"/>
                          <a:ext cx="400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" name="Object 19">
            <a:extLst>
              <a:ext uri="{FF2B5EF4-FFF2-40B4-BE49-F238E27FC236}">
                <a16:creationId xmlns:a16="http://schemas.microsoft.com/office/drawing/2014/main" id="{BE536EFA-898F-457A-BA41-8F5D18FE7B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751524"/>
              </p:ext>
            </p:extLst>
          </p:nvPr>
        </p:nvGraphicFramePr>
        <p:xfrm>
          <a:off x="4862626" y="4611871"/>
          <a:ext cx="26543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4" name="Equation" r:id="rId19" imgW="2654280" imgH="1244520" progId="Equation.DSMT4">
                  <p:embed/>
                </p:oleObj>
              </mc:Choice>
              <mc:Fallback>
                <p:oleObj name="Equation" r:id="rId19" imgW="2654280" imgH="1244520" progId="Equation.DSMT4">
                  <p:embed/>
                  <p:pic>
                    <p:nvPicPr>
                      <p:cNvPr id="21" name="Object 19">
                        <a:extLst>
                          <a:ext uri="{FF2B5EF4-FFF2-40B4-BE49-F238E27FC236}">
                            <a16:creationId xmlns:a16="http://schemas.microsoft.com/office/drawing/2014/main" id="{84819718-9ED5-476E-B6F4-09B08C6DDE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626" y="4611871"/>
                        <a:ext cx="2654300" cy="1244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20">
            <a:extLst>
              <a:ext uri="{FF2B5EF4-FFF2-40B4-BE49-F238E27FC236}">
                <a16:creationId xmlns:a16="http://schemas.microsoft.com/office/drawing/2014/main" id="{C2DC4969-3793-4F1B-894E-6EA888B990B8}"/>
              </a:ext>
            </a:extLst>
          </p:cNvPr>
          <p:cNvGrpSpPr>
            <a:grpSpLocks/>
          </p:cNvGrpSpPr>
          <p:nvPr/>
        </p:nvGrpSpPr>
        <p:grpSpPr bwMode="auto">
          <a:xfrm>
            <a:off x="910737" y="3449665"/>
            <a:ext cx="5943600" cy="723900"/>
            <a:chOff x="1056" y="2962"/>
            <a:chExt cx="3744" cy="456"/>
          </a:xfrm>
        </p:grpSpPr>
        <p:sp>
          <p:nvSpPr>
            <p:cNvPr id="53" name="Text Box 21">
              <a:extLst>
                <a:ext uri="{FF2B5EF4-FFF2-40B4-BE49-F238E27FC236}">
                  <a16:creationId xmlns:a16="http://schemas.microsoft.com/office/drawing/2014/main" id="{D91708B3-66A6-4CC0-B835-90430E605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072"/>
              <a:ext cx="374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lang="en-US" altLang="zh-CN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400" b="1" dirty="0">
                  <a:latin typeface="Times New Roman" pitchFamily="18" charset="0"/>
                  <a:cs typeface="Times New Roman" pitchFamily="18" charset="0"/>
                </a:rPr>
                <a:t>）因为曲线在平面           上，</a:t>
              </a:r>
            </a:p>
          </p:txBody>
        </p:sp>
        <p:graphicFrame>
          <p:nvGraphicFramePr>
            <p:cNvPr id="60" name="Object 22">
              <a:extLst>
                <a:ext uri="{FF2B5EF4-FFF2-40B4-BE49-F238E27FC236}">
                  <a16:creationId xmlns:a16="http://schemas.microsoft.com/office/drawing/2014/main" id="{2F901BC2-4262-4067-91C7-CBC6E35A64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5393979"/>
                </p:ext>
              </p:extLst>
            </p:nvPr>
          </p:nvGraphicFramePr>
          <p:xfrm>
            <a:off x="3017" y="2962"/>
            <a:ext cx="440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35" name="Equation" r:id="rId21" imgW="698400" imgH="723600" progId="Equation.DSMT4">
                    <p:embed/>
                  </p:oleObj>
                </mc:Choice>
                <mc:Fallback>
                  <p:oleObj name="Equation" r:id="rId21" imgW="698400" imgH="723600" progId="Equation.DSMT4">
                    <p:embed/>
                    <p:pic>
                      <p:nvPicPr>
                        <p:cNvPr id="24" name="Object 22">
                          <a:extLst>
                            <a:ext uri="{FF2B5EF4-FFF2-40B4-BE49-F238E27FC236}">
                              <a16:creationId xmlns:a16="http://schemas.microsoft.com/office/drawing/2014/main" id="{C3ACB5BA-9082-45A9-93AA-004A576E43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7" y="2962"/>
                          <a:ext cx="440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FB52E545-E4EC-4C6E-BA9A-AA0AF2DFBC54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A8A5A45-680B-4CCF-A96C-C98E3C5F276F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C1C3C8D-015B-4D0B-8396-6D9A1750939A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B37B534-D569-4ABD-86D3-3B79DF6A1EFD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8185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0" grpId="0" animBg="1"/>
      <p:bldP spid="36" grpId="0" autoUpdateAnimBg="0"/>
      <p:bldP spid="3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44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E853BD8-D81F-4669-B9D9-76C97A9EB26B}"/>
              </a:ext>
            </a:extLst>
          </p:cNvPr>
          <p:cNvSpPr/>
          <p:nvPr/>
        </p:nvSpPr>
        <p:spPr>
          <a:xfrm>
            <a:off x="13539" y="459140"/>
            <a:ext cx="9084526" cy="978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E3DF756-437B-4F16-9272-6693B73CB5A3}"/>
              </a:ext>
            </a:extLst>
          </p:cNvPr>
          <p:cNvSpPr/>
          <p:nvPr/>
        </p:nvSpPr>
        <p:spPr>
          <a:xfrm>
            <a:off x="-1" y="5891950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注：关键是消去一个字母，求出投影柱面。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FA1E5-ADA7-4DC3-B2D4-23F7C5FFE053}"/>
              </a:ext>
            </a:extLst>
          </p:cNvPr>
          <p:cNvSpPr/>
          <p:nvPr/>
        </p:nvSpPr>
        <p:spPr>
          <a:xfrm>
            <a:off x="13537" y="66032"/>
            <a:ext cx="313956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     </a:t>
            </a:r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CD84F9BE-F10C-4183-AF39-B8D1738A9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507" y="2153300"/>
            <a:ext cx="20524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截线方程为</a:t>
            </a:r>
          </a:p>
        </p:txBody>
      </p:sp>
      <p:graphicFrame>
        <p:nvGraphicFramePr>
          <p:cNvPr id="63" name="Object 17">
            <a:extLst>
              <a:ext uri="{FF2B5EF4-FFF2-40B4-BE49-F238E27FC236}">
                <a16:creationId xmlns:a16="http://schemas.microsoft.com/office/drawing/2014/main" id="{D49B34D1-E7F2-4B89-997A-8D6A3B1E4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933692"/>
              </p:ext>
            </p:extLst>
          </p:nvPr>
        </p:nvGraphicFramePr>
        <p:xfrm>
          <a:off x="3372368" y="1965224"/>
          <a:ext cx="1905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6" name="Equation" r:id="rId4" imgW="1904760" imgH="914400" progId="Equation.DSMT4">
                  <p:embed/>
                </p:oleObj>
              </mc:Choice>
              <mc:Fallback>
                <p:oleObj name="Equation" r:id="rId4" imgW="1904760" imgH="914400" progId="Equation.DSMT4">
                  <p:embed/>
                  <p:pic>
                    <p:nvPicPr>
                      <p:cNvPr id="22" name="Object 17">
                        <a:extLst>
                          <a:ext uri="{FF2B5EF4-FFF2-40B4-BE49-F238E27FC236}">
                            <a16:creationId xmlns:a16="http://schemas.microsoft.com/office/drawing/2014/main" id="{672C2EB3-1EF9-4720-BBA8-9AD5EF4DB4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368" y="1965224"/>
                        <a:ext cx="1905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18">
            <a:extLst>
              <a:ext uri="{FF2B5EF4-FFF2-40B4-BE49-F238E27FC236}">
                <a16:creationId xmlns:a16="http://schemas.microsoft.com/office/drawing/2014/main" id="{E6C3BB63-8C7E-4EC8-82E0-30BBD153F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07" y="2173938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20">
            <a:extLst>
              <a:ext uri="{FF2B5EF4-FFF2-40B4-BE49-F238E27FC236}">
                <a16:creationId xmlns:a16="http://schemas.microsoft.com/office/drawing/2014/main" id="{FAD9F0E6-DE5E-40A8-9406-965134E92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90" y="833526"/>
            <a:ext cx="2124075" cy="3333750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" name="TextBox 7">
            <a:extLst>
              <a:ext uri="{FF2B5EF4-FFF2-40B4-BE49-F238E27FC236}">
                <a16:creationId xmlns:a16="http://schemas.microsoft.com/office/drawing/2014/main" id="{6898F63B-4708-445D-BFBD-F67446E5F918}"/>
              </a:ext>
            </a:extLst>
          </p:cNvPr>
          <p:cNvSpPr txBox="1"/>
          <p:nvPr/>
        </p:nvSpPr>
        <p:spPr>
          <a:xfrm>
            <a:off x="731112" y="341006"/>
            <a:ext cx="5616624" cy="5324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求抛物面                      与平面         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id="{1FF29A89-7FB1-440A-8DC9-7930C0406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167863"/>
              </p:ext>
            </p:extLst>
          </p:nvPr>
        </p:nvGraphicFramePr>
        <p:xfrm>
          <a:off x="2994024" y="438993"/>
          <a:ext cx="15779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7" name="Equation" r:id="rId7" imgW="1574640" imgH="457200" progId="Equation.DSMT4">
                  <p:embed/>
                </p:oleObj>
              </mc:Choice>
              <mc:Fallback>
                <p:oleObj name="Equation" r:id="rId7" imgW="1574640" imgH="45720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8DC4D45A-4CB9-462C-9302-DC5ADDA1AE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4" y="438993"/>
                        <a:ext cx="15779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ABE4AAAE-6D93-4DA1-8DDB-BA5F3275F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14127"/>
              </p:ext>
            </p:extLst>
          </p:nvPr>
        </p:nvGraphicFramePr>
        <p:xfrm>
          <a:off x="5548230" y="493439"/>
          <a:ext cx="19573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8" name="Equation" r:id="rId9" imgW="1955520" imgH="393480" progId="Equation.DSMT4">
                  <p:embed/>
                </p:oleObj>
              </mc:Choice>
              <mc:Fallback>
                <p:oleObj name="Equation" r:id="rId9" imgW="1955520" imgH="3934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6A6EB6AA-CAF4-4ABA-8CD6-3292283CF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230" y="493439"/>
                        <a:ext cx="19573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13">
            <a:extLst>
              <a:ext uri="{FF2B5EF4-FFF2-40B4-BE49-F238E27FC236}">
                <a16:creationId xmlns:a16="http://schemas.microsoft.com/office/drawing/2014/main" id="{CC7C5CE2-6444-49CF-AEB4-8CC796594E86}"/>
              </a:ext>
            </a:extLst>
          </p:cNvPr>
          <p:cNvSpPr txBox="1"/>
          <p:nvPr/>
        </p:nvSpPr>
        <p:spPr>
          <a:xfrm>
            <a:off x="304152" y="899337"/>
            <a:ext cx="5493812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的截线在三个坐标面上的投影曲线方程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8FE9DB9F-FA4F-4747-BBE7-2B1BD7FD9D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574576"/>
              </p:ext>
            </p:extLst>
          </p:nvPr>
        </p:nvGraphicFramePr>
        <p:xfrm>
          <a:off x="299774" y="4069035"/>
          <a:ext cx="31115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9" name="文档" r:id="rId11" imgW="2949974" imgH="601942" progId="Word.Document.8">
                  <p:embed/>
                </p:oleObj>
              </mc:Choice>
              <mc:Fallback>
                <p:oleObj name="文档" r:id="rId11" imgW="2949974" imgH="601942" progId="Word.Document.8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5FFC3425-D4B6-43AD-9F87-CF916E5F28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74" y="4069035"/>
                        <a:ext cx="31115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D69BD058-DA8E-424B-8373-F8CF808D5A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777995"/>
              </p:ext>
            </p:extLst>
          </p:nvPr>
        </p:nvGraphicFramePr>
        <p:xfrm>
          <a:off x="3529724" y="3966426"/>
          <a:ext cx="2997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0" name="Equation" r:id="rId13" imgW="2997000" imgH="914400" progId="Equation.DSMT4">
                  <p:embed/>
                </p:oleObj>
              </mc:Choice>
              <mc:Fallback>
                <p:oleObj name="Equation" r:id="rId13" imgW="2997000" imgH="9144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28F261E6-6944-4874-B7CD-8B2CDA7C09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724" y="3966426"/>
                        <a:ext cx="2997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AA5EE3D5-BBDA-4F5E-AF48-01DC150BC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80290"/>
              </p:ext>
            </p:extLst>
          </p:nvPr>
        </p:nvGraphicFramePr>
        <p:xfrm>
          <a:off x="262824" y="5073688"/>
          <a:ext cx="32766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1" name="文档" r:id="rId15" imgW="3055658" imgH="601942" progId="Word.Document.8">
                  <p:embed/>
                </p:oleObj>
              </mc:Choice>
              <mc:Fallback>
                <p:oleObj name="文档" r:id="rId15" imgW="3055658" imgH="601942" progId="Word.Document.8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3882273A-F7E4-45AE-992F-06D45C31B2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24" y="5073688"/>
                        <a:ext cx="32766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662330DF-ABC1-4220-BE5C-0C6D6537A1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085663"/>
              </p:ext>
            </p:extLst>
          </p:nvPr>
        </p:nvGraphicFramePr>
        <p:xfrm>
          <a:off x="3484563" y="4929188"/>
          <a:ext cx="2603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2" name="Equation" r:id="rId17" imgW="2603160" imgH="914400" progId="Equation.DSMT4">
                  <p:embed/>
                </p:oleObj>
              </mc:Choice>
              <mc:Fallback>
                <p:oleObj name="Equation" r:id="rId17" imgW="2603160" imgH="9144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91152ED1-E88C-40C7-9AD0-F9C80069AF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4929188"/>
                        <a:ext cx="2603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A0137C4C-5AEB-4F64-B4EF-BDDDBDF6B8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05861"/>
              </p:ext>
            </p:extLst>
          </p:nvPr>
        </p:nvGraphicFramePr>
        <p:xfrm>
          <a:off x="223471" y="3127375"/>
          <a:ext cx="29845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3" name="Document" r:id="rId19" imgW="2870297" imgH="593422" progId="Word.Document.8">
                  <p:embed/>
                </p:oleObj>
              </mc:Choice>
              <mc:Fallback>
                <p:oleObj name="Document" r:id="rId19" imgW="2870297" imgH="593422" progId="Word.Document.8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E5768376-5413-4414-8463-9B777A9620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71" y="3127375"/>
                        <a:ext cx="29845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3B53AB1B-7914-49B9-9F3B-DEF69169E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824420"/>
              </p:ext>
            </p:extLst>
          </p:nvPr>
        </p:nvGraphicFramePr>
        <p:xfrm>
          <a:off x="3521098" y="2945085"/>
          <a:ext cx="2895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4" name="Equation" r:id="rId21" imgW="2895480" imgH="914400" progId="Equation.DSMT4">
                  <p:embed/>
                </p:oleObj>
              </mc:Choice>
              <mc:Fallback>
                <p:oleObj name="Equation" r:id="rId21" imgW="2895480" imgH="91440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A399C762-AB89-4802-9A41-4135C1D020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98" y="2945085"/>
                        <a:ext cx="2895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97">
            <a:extLst>
              <a:ext uri="{FF2B5EF4-FFF2-40B4-BE49-F238E27FC236}">
                <a16:creationId xmlns:a16="http://schemas.microsoft.com/office/drawing/2014/main" id="{60E87055-D303-4AC6-AAD1-BC09E4384716}"/>
              </a:ext>
            </a:extLst>
          </p:cNvPr>
          <p:cNvSpPr txBox="1"/>
          <p:nvPr/>
        </p:nvSpPr>
        <p:spPr bwMode="auto">
          <a:xfrm>
            <a:off x="26252" y="1436622"/>
            <a:ext cx="3749744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请先尝试做一下这个题。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AEC8852-BB2E-4DD7-A846-DBFB4ECC4E22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97FBF51-C8BA-4ECD-8EAD-B012CD54880D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66DD63-7C45-462A-A26F-15AF26476E20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7C1F78-BD42-421E-BCBA-BC734B727590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329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0" grpId="0" animBg="1"/>
      <p:bldP spid="61" grpId="0" autoUpdateAnimBg="0"/>
      <p:bldP spid="6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E853BD8-D81F-4669-B9D9-76C97A9EB26B}"/>
              </a:ext>
            </a:extLst>
          </p:cNvPr>
          <p:cNvSpPr/>
          <p:nvPr/>
        </p:nvSpPr>
        <p:spPr>
          <a:xfrm>
            <a:off x="13539" y="459140"/>
            <a:ext cx="9084526" cy="978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E3DF756-437B-4F16-9272-6693B73CB5A3}"/>
              </a:ext>
            </a:extLst>
          </p:cNvPr>
          <p:cNvSpPr/>
          <p:nvPr/>
        </p:nvSpPr>
        <p:spPr>
          <a:xfrm>
            <a:off x="-1" y="5396559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注：“实心体”的投影是平面区域，应用不等式表示；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要用直觉帮助理解：想象“最大投影范围”。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FA1E5-ADA7-4DC3-B2D4-23F7C5FFE053}"/>
              </a:ext>
            </a:extLst>
          </p:cNvPr>
          <p:cNvSpPr/>
          <p:nvPr/>
        </p:nvSpPr>
        <p:spPr>
          <a:xfrm>
            <a:off x="13537" y="66032"/>
            <a:ext cx="313956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     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A22810-5304-44BD-B8D4-C4636A259EC4}"/>
              </a:ext>
            </a:extLst>
          </p:cNvPr>
          <p:cNvSpPr/>
          <p:nvPr/>
        </p:nvSpPr>
        <p:spPr>
          <a:xfrm>
            <a:off x="6485562" y="1485950"/>
            <a:ext cx="2542926" cy="26642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52B0F2CD-47EF-434E-86F1-6A424FD05E99}"/>
              </a:ext>
            </a:extLst>
          </p:cNvPr>
          <p:cNvGrpSpPr>
            <a:grpSpLocks/>
          </p:cNvGrpSpPr>
          <p:nvPr/>
        </p:nvGrpSpPr>
        <p:grpSpPr bwMode="auto">
          <a:xfrm>
            <a:off x="6512454" y="1605518"/>
            <a:ext cx="2438400" cy="2514600"/>
            <a:chOff x="4128" y="2160"/>
            <a:chExt cx="1536" cy="1584"/>
          </a:xfrm>
        </p:grpSpPr>
        <p:sp>
          <p:nvSpPr>
            <p:cNvPr id="31" name="Arc 3">
              <a:extLst>
                <a:ext uri="{FF2B5EF4-FFF2-40B4-BE49-F238E27FC236}">
                  <a16:creationId xmlns:a16="http://schemas.microsoft.com/office/drawing/2014/main" id="{2890B1E5-B04B-41D2-8D40-C90B5BF0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2496"/>
              <a:ext cx="1249" cy="720"/>
            </a:xfrm>
            <a:custGeom>
              <a:avLst/>
              <a:gdLst>
                <a:gd name="G0" fmla="+- 21599 0 0"/>
                <a:gd name="G1" fmla="+- 21600 0 0"/>
                <a:gd name="G2" fmla="+- 21600 0 0"/>
                <a:gd name="T0" fmla="*/ 0 w 43199"/>
                <a:gd name="T1" fmla="*/ 21348 h 21600"/>
                <a:gd name="T2" fmla="*/ 43199 w 43199"/>
                <a:gd name="T3" fmla="*/ 21600 h 21600"/>
                <a:gd name="T4" fmla="*/ 21599 w 431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9" h="21600" fill="none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</a:path>
                <a:path w="43199" h="21600" stroke="0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  <a:lnTo>
                    <a:pt x="21599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Arc 4">
              <a:extLst>
                <a:ext uri="{FF2B5EF4-FFF2-40B4-BE49-F238E27FC236}">
                  <a16:creationId xmlns:a16="http://schemas.microsoft.com/office/drawing/2014/main" id="{97A4637F-70EA-45D6-A83D-050BF671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" y="3062"/>
              <a:ext cx="1249" cy="154"/>
            </a:xfrm>
            <a:custGeom>
              <a:avLst/>
              <a:gdLst>
                <a:gd name="G0" fmla="+- 21599 0 0"/>
                <a:gd name="G1" fmla="+- 21600 0 0"/>
                <a:gd name="G2" fmla="+- 21600 0 0"/>
                <a:gd name="T0" fmla="*/ 0 w 43199"/>
                <a:gd name="T1" fmla="*/ 21348 h 21600"/>
                <a:gd name="T2" fmla="*/ 43199 w 43199"/>
                <a:gd name="T3" fmla="*/ 21600 h 21600"/>
                <a:gd name="T4" fmla="*/ 21599 w 431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9" h="21600" fill="none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</a:path>
                <a:path w="43199" h="21600" stroke="0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  <a:lnTo>
                    <a:pt x="21599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Arc 5">
              <a:extLst>
                <a:ext uri="{FF2B5EF4-FFF2-40B4-BE49-F238E27FC236}">
                  <a16:creationId xmlns:a16="http://schemas.microsoft.com/office/drawing/2014/main" id="{F77EA799-B3BD-4C89-B962-0290A0BA22E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28" y="3216"/>
              <a:ext cx="1249" cy="154"/>
            </a:xfrm>
            <a:custGeom>
              <a:avLst/>
              <a:gdLst>
                <a:gd name="G0" fmla="+- 21599 0 0"/>
                <a:gd name="G1" fmla="+- 21600 0 0"/>
                <a:gd name="G2" fmla="+- 21600 0 0"/>
                <a:gd name="T0" fmla="*/ 0 w 43199"/>
                <a:gd name="T1" fmla="*/ 21348 h 21600"/>
                <a:gd name="T2" fmla="*/ 43199 w 43199"/>
                <a:gd name="T3" fmla="*/ 21600 h 21600"/>
                <a:gd name="T4" fmla="*/ 21599 w 431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9" h="21600" fill="none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</a:path>
                <a:path w="43199" h="21600" stroke="0" extrusionOk="0">
                  <a:moveTo>
                    <a:pt x="0" y="21348"/>
                  </a:moveTo>
                  <a:cubicBezTo>
                    <a:pt x="138" y="9517"/>
                    <a:pt x="9767" y="-1"/>
                    <a:pt x="21599" y="0"/>
                  </a:cubicBezTo>
                  <a:cubicBezTo>
                    <a:pt x="33528" y="0"/>
                    <a:pt x="43199" y="9670"/>
                    <a:pt x="43199" y="21600"/>
                  </a:cubicBezTo>
                  <a:lnTo>
                    <a:pt x="21599" y="2160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6">
              <a:extLst>
                <a:ext uri="{FF2B5EF4-FFF2-40B4-BE49-F238E27FC236}">
                  <a16:creationId xmlns:a16="http://schemas.microsoft.com/office/drawing/2014/main" id="{2CD3E41D-8C24-4DB3-A2C6-9F2CB23C5C2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" y="2160"/>
            <a:ext cx="172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35" name="公式" r:id="rId4" imgW="126720" imgH="126720" progId="Equation.3">
                    <p:embed/>
                  </p:oleObj>
                </mc:Choice>
                <mc:Fallback>
                  <p:oleObj name="公式" r:id="rId4" imgW="126720" imgH="126720" progId="Equation.3">
                    <p:embed/>
                    <p:pic>
                      <p:nvPicPr>
                        <p:cNvPr id="56" name="Object 6">
                          <a:extLst>
                            <a:ext uri="{FF2B5EF4-FFF2-40B4-BE49-F238E27FC236}">
                              <a16:creationId xmlns:a16="http://schemas.microsoft.com/office/drawing/2014/main" id="{C39A6059-AB8D-4BEA-8DB8-F4DF5EF76B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160"/>
                          <a:ext cx="172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7">
              <a:extLst>
                <a:ext uri="{FF2B5EF4-FFF2-40B4-BE49-F238E27FC236}">
                  <a16:creationId xmlns:a16="http://schemas.microsoft.com/office/drawing/2014/main" id="{748A93A3-D790-4E81-9827-0D6BDD92A7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3552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36" name="公式" r:id="rId6" imgW="126720" imgH="139680" progId="Equation.3">
                    <p:embed/>
                  </p:oleObj>
                </mc:Choice>
                <mc:Fallback>
                  <p:oleObj name="公式" r:id="rId6" imgW="126720" imgH="139680" progId="Equation.3">
                    <p:embed/>
                    <p:pic>
                      <p:nvPicPr>
                        <p:cNvPr id="57" name="Object 7">
                          <a:extLst>
                            <a:ext uri="{FF2B5EF4-FFF2-40B4-BE49-F238E27FC236}">
                              <a16:creationId xmlns:a16="http://schemas.microsoft.com/office/drawing/2014/main" id="{1351AF09-902E-4B98-8CB0-5B0FF773A8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552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8">
              <a:extLst>
                <a:ext uri="{FF2B5EF4-FFF2-40B4-BE49-F238E27FC236}">
                  <a16:creationId xmlns:a16="http://schemas.microsoft.com/office/drawing/2014/main" id="{98C42FDE-D7EA-4E2A-9231-8D5C3D21A7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72" y="3264"/>
            <a:ext cx="192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37" name="公式" r:id="rId8" imgW="139680" imgH="164880" progId="Equation.3">
                    <p:embed/>
                  </p:oleObj>
                </mc:Choice>
                <mc:Fallback>
                  <p:oleObj name="公式" r:id="rId8" imgW="139680" imgH="164880" progId="Equation.3">
                    <p:embed/>
                    <p:pic>
                      <p:nvPicPr>
                        <p:cNvPr id="58" name="Object 8">
                          <a:extLst>
                            <a:ext uri="{FF2B5EF4-FFF2-40B4-BE49-F238E27FC236}">
                              <a16:creationId xmlns:a16="http://schemas.microsoft.com/office/drawing/2014/main" id="{48DEA1B0-9371-4DAF-91F5-6A78F797A7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2" y="3264"/>
                          <a:ext cx="192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C7725533-23AC-49A9-BC4B-7D1AF6DA3B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21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24BA12F5-DD75-4871-BA89-1C840997FE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32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D43E6E9F-8D4A-4F98-B893-7A49E8355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0" y="3360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12">
              <a:extLst>
                <a:ext uri="{FF2B5EF4-FFF2-40B4-BE49-F238E27FC236}">
                  <a16:creationId xmlns:a16="http://schemas.microsoft.com/office/drawing/2014/main" id="{E0D8433D-6AE8-4B56-A857-DDB947151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8" y="321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13">
              <a:extLst>
                <a:ext uri="{FF2B5EF4-FFF2-40B4-BE49-F238E27FC236}">
                  <a16:creationId xmlns:a16="http://schemas.microsoft.com/office/drawing/2014/main" id="{57F680DC-7145-4C33-8DB7-2DE36390B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244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3" name="Object 14">
              <a:extLst>
                <a:ext uri="{FF2B5EF4-FFF2-40B4-BE49-F238E27FC236}">
                  <a16:creationId xmlns:a16="http://schemas.microsoft.com/office/drawing/2014/main" id="{3CF9FC81-ED1B-4628-AD1A-0362428B48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0" y="3120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38" name="公式" r:id="rId10" imgW="126720" imgH="139680" progId="Equation.3">
                    <p:embed/>
                  </p:oleObj>
                </mc:Choice>
                <mc:Fallback>
                  <p:oleObj name="公式" r:id="rId10" imgW="126720" imgH="139680" progId="Equation.3">
                    <p:embed/>
                    <p:pic>
                      <p:nvPicPr>
                        <p:cNvPr id="64" name="Object 14">
                          <a:extLst>
                            <a:ext uri="{FF2B5EF4-FFF2-40B4-BE49-F238E27FC236}">
                              <a16:creationId xmlns:a16="http://schemas.microsoft.com/office/drawing/2014/main" id="{009F76DB-7CC4-41E0-85C8-FFD60E676F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3120"/>
                          <a:ext cx="17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15">
              <a:extLst>
                <a:ext uri="{FF2B5EF4-FFF2-40B4-BE49-F238E27FC236}">
                  <a16:creationId xmlns:a16="http://schemas.microsoft.com/office/drawing/2014/main" id="{FF010FCD-43EF-49D4-8309-D4424F4EA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21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16">
            <a:extLst>
              <a:ext uri="{FF2B5EF4-FFF2-40B4-BE49-F238E27FC236}">
                <a16:creationId xmlns:a16="http://schemas.microsoft.com/office/drawing/2014/main" id="{B9C4D5EC-B296-4A79-BDD0-25496378409F}"/>
              </a:ext>
            </a:extLst>
          </p:cNvPr>
          <p:cNvGrpSpPr>
            <a:grpSpLocks/>
          </p:cNvGrpSpPr>
          <p:nvPr/>
        </p:nvGrpSpPr>
        <p:grpSpPr bwMode="auto">
          <a:xfrm>
            <a:off x="6893454" y="2367518"/>
            <a:ext cx="1600200" cy="1143000"/>
            <a:chOff x="4368" y="2880"/>
            <a:chExt cx="1008" cy="720"/>
          </a:xfrm>
        </p:grpSpPr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72C42522-F247-48BF-8BE4-F9B68B4E6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45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5453442B-CCE1-4610-94A6-E3093B857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880"/>
              <a:ext cx="768" cy="720"/>
              <a:chOff x="4368" y="2880"/>
              <a:chExt cx="768" cy="720"/>
            </a:xfrm>
          </p:grpSpPr>
          <p:sp>
            <p:nvSpPr>
              <p:cNvPr id="48" name="Line 19">
                <a:extLst>
                  <a:ext uri="{FF2B5EF4-FFF2-40B4-BE49-F238E27FC236}">
                    <a16:creationId xmlns:a16="http://schemas.microsoft.com/office/drawing/2014/main" id="{50FEE957-6F89-461C-961E-C3CE99CCD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2928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20">
                <a:extLst>
                  <a:ext uri="{FF2B5EF4-FFF2-40B4-BE49-F238E27FC236}">
                    <a16:creationId xmlns:a16="http://schemas.microsoft.com/office/drawing/2014/main" id="{A4D0C40E-0528-4B9C-B64D-2563DF80B1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36" y="2880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Line 21">
                <a:extLst>
                  <a:ext uri="{FF2B5EF4-FFF2-40B4-BE49-F238E27FC236}">
                    <a16:creationId xmlns:a16="http://schemas.microsoft.com/office/drawing/2014/main" id="{C50DA9DE-D04B-4CC2-BEB4-CE694E951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345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51" name="Object 22">
            <a:extLst>
              <a:ext uri="{FF2B5EF4-FFF2-40B4-BE49-F238E27FC236}">
                <a16:creationId xmlns:a16="http://schemas.microsoft.com/office/drawing/2014/main" id="{FABC021D-0BD1-4C10-9454-020616152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33658"/>
              </p:ext>
            </p:extLst>
          </p:nvPr>
        </p:nvGraphicFramePr>
        <p:xfrm>
          <a:off x="8036454" y="3281918"/>
          <a:ext cx="2492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39" name="公式" r:id="rId12" imgW="101520" imgH="164880" progId="Equation.3">
                  <p:embed/>
                </p:oleObj>
              </mc:Choice>
              <mc:Fallback>
                <p:oleObj name="公式" r:id="rId12" imgW="101520" imgH="164880" progId="Equation.3">
                  <p:embed/>
                  <p:pic>
                    <p:nvPicPr>
                      <p:cNvPr id="72" name="Object 22">
                        <a:extLst>
                          <a:ext uri="{FF2B5EF4-FFF2-40B4-BE49-F238E27FC236}">
                            <a16:creationId xmlns:a16="http://schemas.microsoft.com/office/drawing/2014/main" id="{DC0D1DF4-7284-459A-A8F5-55A2266A9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454" y="3281918"/>
                        <a:ext cx="24923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3">
            <a:extLst>
              <a:ext uri="{FF2B5EF4-FFF2-40B4-BE49-F238E27FC236}">
                <a16:creationId xmlns:a16="http://schemas.microsoft.com/office/drawing/2014/main" id="{78E0ECC4-706B-4DE7-A0B6-4BB210A5D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035054"/>
              </p:ext>
            </p:extLst>
          </p:nvPr>
        </p:nvGraphicFramePr>
        <p:xfrm>
          <a:off x="6729674" y="2513568"/>
          <a:ext cx="3349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0" name="公式" r:id="rId14" imgW="152280" imgH="177480" progId="Equation.3">
                  <p:embed/>
                </p:oleObj>
              </mc:Choice>
              <mc:Fallback>
                <p:oleObj name="公式" r:id="rId14" imgW="152280" imgH="177480" progId="Equation.3">
                  <p:embed/>
                  <p:pic>
                    <p:nvPicPr>
                      <p:cNvPr id="73" name="Object 23">
                        <a:extLst>
                          <a:ext uri="{FF2B5EF4-FFF2-40B4-BE49-F238E27FC236}">
                            <a16:creationId xmlns:a16="http://schemas.microsoft.com/office/drawing/2014/main" id="{26A503B1-0A19-4D77-90BF-E24DDBEEDF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9674" y="2513568"/>
                        <a:ext cx="33496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24">
            <a:extLst>
              <a:ext uri="{FF2B5EF4-FFF2-40B4-BE49-F238E27FC236}">
                <a16:creationId xmlns:a16="http://schemas.microsoft.com/office/drawing/2014/main" id="{4C82FFB8-F8AB-4A6C-8B7A-E173D35036B7}"/>
              </a:ext>
            </a:extLst>
          </p:cNvPr>
          <p:cNvSpPr txBox="1">
            <a:spLocks noChangeArrowheads="1"/>
          </p:cNvSpPr>
          <p:nvPr/>
        </p:nvSpPr>
        <p:spPr>
          <a:xfrm>
            <a:off x="328353" y="390840"/>
            <a:ext cx="96963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7.</a:t>
            </a:r>
          </a:p>
        </p:txBody>
      </p:sp>
      <p:sp>
        <p:nvSpPr>
          <p:cNvPr id="60" name="Text Box 25">
            <a:extLst>
              <a:ext uri="{FF2B5EF4-FFF2-40B4-BE49-F238E27FC236}">
                <a16:creationId xmlns:a16="http://schemas.microsoft.com/office/drawing/2014/main" id="{C698DC79-515B-4284-866E-730AB6297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34" y="981310"/>
            <a:ext cx="7848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所围的立体在三个坐标面上的投影区域的表达式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8" name="Text Box 26">
            <a:extLst>
              <a:ext uri="{FF2B5EF4-FFF2-40B4-BE49-F238E27FC236}">
                <a16:creationId xmlns:a16="http://schemas.microsoft.com/office/drawing/2014/main" id="{A87A0937-BD23-457A-B024-BDA2DCD0A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586" y="415099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求上半球面</a:t>
            </a:r>
          </a:p>
        </p:txBody>
      </p:sp>
      <p:sp>
        <p:nvSpPr>
          <p:cNvPr id="79" name="Text Box 27">
            <a:extLst>
              <a:ext uri="{FF2B5EF4-FFF2-40B4-BE49-F238E27FC236}">
                <a16:creationId xmlns:a16="http://schemas.microsoft.com/office/drawing/2014/main" id="{0ACDEDBD-80DE-4DF0-AE79-E57A2A960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762" y="425803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和锥面</a:t>
            </a:r>
          </a:p>
        </p:txBody>
      </p:sp>
      <p:graphicFrame>
        <p:nvGraphicFramePr>
          <p:cNvPr id="80" name="Object 28">
            <a:extLst>
              <a:ext uri="{FF2B5EF4-FFF2-40B4-BE49-F238E27FC236}">
                <a16:creationId xmlns:a16="http://schemas.microsoft.com/office/drawing/2014/main" id="{6FD2AF6D-2EE3-4876-9D39-69E3C4780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104093"/>
              </p:ext>
            </p:extLst>
          </p:nvPr>
        </p:nvGraphicFramePr>
        <p:xfrm>
          <a:off x="2702700" y="344756"/>
          <a:ext cx="23352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1" name="Equation" r:id="rId16" imgW="2336760" imgH="571320" progId="Equation.DSMT4">
                  <p:embed/>
                </p:oleObj>
              </mc:Choice>
              <mc:Fallback>
                <p:oleObj name="Equation" r:id="rId16" imgW="2336760" imgH="571320" progId="Equation.DSMT4">
                  <p:embed/>
                  <p:pic>
                    <p:nvPicPr>
                      <p:cNvPr id="78" name="Object 28">
                        <a:extLst>
                          <a:ext uri="{FF2B5EF4-FFF2-40B4-BE49-F238E27FC236}">
                            <a16:creationId xmlns:a16="http://schemas.microsoft.com/office/drawing/2014/main" id="{49D7207A-B6E6-42B5-ACEE-D26D1A0E15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2700" y="344756"/>
                        <a:ext cx="23352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9">
            <a:extLst>
              <a:ext uri="{FF2B5EF4-FFF2-40B4-BE49-F238E27FC236}">
                <a16:creationId xmlns:a16="http://schemas.microsoft.com/office/drawing/2014/main" id="{5C8739E3-4DA5-441E-9CDA-649D3313E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328910"/>
              </p:ext>
            </p:extLst>
          </p:nvPr>
        </p:nvGraphicFramePr>
        <p:xfrm>
          <a:off x="6183890" y="361460"/>
          <a:ext cx="22590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2" name="Equation" r:id="rId18" imgW="2260440" imgH="571320" progId="Equation.DSMT4">
                  <p:embed/>
                </p:oleObj>
              </mc:Choice>
              <mc:Fallback>
                <p:oleObj name="Equation" r:id="rId18" imgW="2260440" imgH="571320" progId="Equation.DSMT4">
                  <p:embed/>
                  <p:pic>
                    <p:nvPicPr>
                      <p:cNvPr id="79" name="Object 29">
                        <a:extLst>
                          <a:ext uri="{FF2B5EF4-FFF2-40B4-BE49-F238E27FC236}">
                            <a16:creationId xmlns:a16="http://schemas.microsoft.com/office/drawing/2014/main" id="{817488A2-6C6C-4983-BFFA-368CEF7937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890" y="361460"/>
                        <a:ext cx="2259012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31">
            <a:extLst>
              <a:ext uri="{FF2B5EF4-FFF2-40B4-BE49-F238E27FC236}">
                <a16:creationId xmlns:a16="http://schemas.microsoft.com/office/drawing/2014/main" id="{3144B06D-E36A-49DE-8812-14D5CADA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633" y="3018888"/>
            <a:ext cx="3589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kumimoji="1"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面上的投影是圆盘</a:t>
            </a:r>
          </a:p>
        </p:txBody>
      </p:sp>
      <p:graphicFrame>
        <p:nvGraphicFramePr>
          <p:cNvPr id="84" name="Object 32">
            <a:extLst>
              <a:ext uri="{FF2B5EF4-FFF2-40B4-BE49-F238E27FC236}">
                <a16:creationId xmlns:a16="http://schemas.microsoft.com/office/drawing/2014/main" id="{132934D3-E9B0-4273-9C79-CF2D12DF3B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8533"/>
              </p:ext>
            </p:extLst>
          </p:nvPr>
        </p:nvGraphicFramePr>
        <p:xfrm>
          <a:off x="1693863" y="1693863"/>
          <a:ext cx="26289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3" name="Equation" r:id="rId20" imgW="2628720" imgH="1091880" progId="Equation.DSMT4">
                  <p:embed/>
                </p:oleObj>
              </mc:Choice>
              <mc:Fallback>
                <p:oleObj name="Equation" r:id="rId20" imgW="2628720" imgH="1091880" progId="Equation.DSMT4">
                  <p:embed/>
                  <p:pic>
                    <p:nvPicPr>
                      <p:cNvPr id="82" name="Object 32">
                        <a:extLst>
                          <a:ext uri="{FF2B5EF4-FFF2-40B4-BE49-F238E27FC236}">
                            <a16:creationId xmlns:a16="http://schemas.microsoft.com/office/drawing/2014/main" id="{EF46718C-9AF1-4B79-B1B4-2495B1EF1B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1693863"/>
                        <a:ext cx="26289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34">
            <a:extLst>
              <a:ext uri="{FF2B5EF4-FFF2-40B4-BE49-F238E27FC236}">
                <a16:creationId xmlns:a16="http://schemas.microsoft.com/office/drawing/2014/main" id="{22F54962-767F-499F-95F8-0C0EB34CC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04409"/>
              </p:ext>
            </p:extLst>
          </p:nvPr>
        </p:nvGraphicFramePr>
        <p:xfrm>
          <a:off x="3684716" y="2862205"/>
          <a:ext cx="16367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44" name="Equation" r:id="rId22" imgW="1638000" imgH="914400" progId="Equation.DSMT4">
                  <p:embed/>
                </p:oleObj>
              </mc:Choice>
              <mc:Fallback>
                <p:oleObj name="Equation" r:id="rId22" imgW="1638000" imgH="914400" progId="Equation.DSMT4">
                  <p:embed/>
                  <p:pic>
                    <p:nvPicPr>
                      <p:cNvPr id="83" name="Object 34">
                        <a:extLst>
                          <a:ext uri="{FF2B5EF4-FFF2-40B4-BE49-F238E27FC236}">
                            <a16:creationId xmlns:a16="http://schemas.microsoft.com/office/drawing/2014/main" id="{06C60208-7715-43F8-94E8-90163E1893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716" y="2862205"/>
                        <a:ext cx="1636712" cy="9144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36">
            <a:extLst>
              <a:ext uri="{FF2B5EF4-FFF2-40B4-BE49-F238E27FC236}">
                <a16:creationId xmlns:a16="http://schemas.microsoft.com/office/drawing/2014/main" id="{CCE8DCAF-2B45-4739-A599-2DD850BF9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79" y="1982053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交线</a:t>
            </a:r>
          </a:p>
        </p:txBody>
      </p:sp>
      <p:grpSp>
        <p:nvGrpSpPr>
          <p:cNvPr id="88" name="Group 38">
            <a:extLst>
              <a:ext uri="{FF2B5EF4-FFF2-40B4-BE49-F238E27FC236}">
                <a16:creationId xmlns:a16="http://schemas.microsoft.com/office/drawing/2014/main" id="{B24F8832-ADD8-48A4-B7F9-7BA2F0AB7D25}"/>
              </a:ext>
            </a:extLst>
          </p:cNvPr>
          <p:cNvGrpSpPr>
            <a:grpSpLocks/>
          </p:cNvGrpSpPr>
          <p:nvPr/>
        </p:nvGrpSpPr>
        <p:grpSpPr bwMode="auto">
          <a:xfrm>
            <a:off x="6893454" y="3129518"/>
            <a:ext cx="1220788" cy="381000"/>
            <a:chOff x="4368" y="3120"/>
            <a:chExt cx="769" cy="240"/>
          </a:xfrm>
        </p:grpSpPr>
        <p:sp>
          <p:nvSpPr>
            <p:cNvPr id="89" name="Oval 39">
              <a:extLst>
                <a:ext uri="{FF2B5EF4-FFF2-40B4-BE49-F238E27FC236}">
                  <a16:creationId xmlns:a16="http://schemas.microsoft.com/office/drawing/2014/main" id="{156DBFB9-91A4-492C-9FDF-7DD0C379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120"/>
              <a:ext cx="768" cy="192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0" name="Group 40">
              <a:extLst>
                <a:ext uri="{FF2B5EF4-FFF2-40B4-BE49-F238E27FC236}">
                  <a16:creationId xmlns:a16="http://schemas.microsoft.com/office/drawing/2014/main" id="{CBBD2522-3097-4A8C-A970-AC93ADCB1F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08" y="3216"/>
              <a:ext cx="529" cy="144"/>
              <a:chOff x="4608" y="3216"/>
              <a:chExt cx="529" cy="144"/>
            </a:xfrm>
          </p:grpSpPr>
          <p:sp>
            <p:nvSpPr>
              <p:cNvPr id="91" name="Line 41">
                <a:extLst>
                  <a:ext uri="{FF2B5EF4-FFF2-40B4-BE49-F238E27FC236}">
                    <a16:creationId xmlns:a16="http://schemas.microsoft.com/office/drawing/2014/main" id="{C81E59E3-D209-4C7E-81E6-BDD465E61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" y="3216"/>
                <a:ext cx="3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Line 42">
                <a:extLst>
                  <a:ext uri="{FF2B5EF4-FFF2-40B4-BE49-F238E27FC236}">
                    <a16:creationId xmlns:a16="http://schemas.microsoft.com/office/drawing/2014/main" id="{A30C592A-7BB1-4454-B1F0-7DF7A4EC7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3216"/>
                <a:ext cx="144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3" name="Group 43">
            <a:extLst>
              <a:ext uri="{FF2B5EF4-FFF2-40B4-BE49-F238E27FC236}">
                <a16:creationId xmlns:a16="http://schemas.microsoft.com/office/drawing/2014/main" id="{5E4C0F0C-FBBC-4382-9517-D43DB5BDE019}"/>
              </a:ext>
            </a:extLst>
          </p:cNvPr>
          <p:cNvGrpSpPr>
            <a:grpSpLocks/>
          </p:cNvGrpSpPr>
          <p:nvPr/>
        </p:nvGrpSpPr>
        <p:grpSpPr bwMode="auto">
          <a:xfrm>
            <a:off x="6885517" y="2299256"/>
            <a:ext cx="1227137" cy="982662"/>
            <a:chOff x="4363" y="2597"/>
            <a:chExt cx="773" cy="619"/>
          </a:xfrm>
        </p:grpSpPr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FA8E1081-75C3-49B2-8069-8D657897D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2640"/>
              <a:ext cx="768" cy="576"/>
            </a:xfrm>
            <a:custGeom>
              <a:avLst/>
              <a:gdLst>
                <a:gd name="T0" fmla="*/ 384 w 768"/>
                <a:gd name="T1" fmla="*/ 576 h 576"/>
                <a:gd name="T2" fmla="*/ 768 w 768"/>
                <a:gd name="T3" fmla="*/ 0 h 576"/>
                <a:gd name="T4" fmla="*/ 0 w 768"/>
                <a:gd name="T5" fmla="*/ 48 h 576"/>
                <a:gd name="T6" fmla="*/ 384 w 768"/>
                <a:gd name="T7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576">
                  <a:moveTo>
                    <a:pt x="384" y="576"/>
                  </a:moveTo>
                  <a:lnTo>
                    <a:pt x="768" y="0"/>
                  </a:lnTo>
                  <a:lnTo>
                    <a:pt x="0" y="48"/>
                  </a:lnTo>
                  <a:lnTo>
                    <a:pt x="384" y="576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4D4D4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5" name="Group 45">
              <a:extLst>
                <a:ext uri="{FF2B5EF4-FFF2-40B4-BE49-F238E27FC236}">
                  <a16:creationId xmlns:a16="http://schemas.microsoft.com/office/drawing/2014/main" id="{AB36FA5D-12EF-4AED-9F87-90A2ADC0C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3" y="2597"/>
              <a:ext cx="769" cy="139"/>
              <a:chOff x="4368" y="2597"/>
              <a:chExt cx="769" cy="139"/>
            </a:xfrm>
          </p:grpSpPr>
          <p:sp>
            <p:nvSpPr>
              <p:cNvPr id="97" name="Arc 46">
                <a:extLst>
                  <a:ext uri="{FF2B5EF4-FFF2-40B4-BE49-F238E27FC236}">
                    <a16:creationId xmlns:a16="http://schemas.microsoft.com/office/drawing/2014/main" id="{AA15C4CD-E10F-4D11-A5E2-4A319B55A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2652"/>
                <a:ext cx="769" cy="84"/>
              </a:xfrm>
              <a:custGeom>
                <a:avLst/>
                <a:gdLst>
                  <a:gd name="G0" fmla="+- 21600 0 0"/>
                  <a:gd name="G1" fmla="+- 3427 0 0"/>
                  <a:gd name="G2" fmla="+- 21600 0 0"/>
                  <a:gd name="T0" fmla="*/ 43199 w 43200"/>
                  <a:gd name="T1" fmla="*/ 3275 h 25027"/>
                  <a:gd name="T2" fmla="*/ 274 w 43200"/>
                  <a:gd name="T3" fmla="*/ 0 h 25027"/>
                  <a:gd name="T4" fmla="*/ 21600 w 43200"/>
                  <a:gd name="T5" fmla="*/ 3427 h 25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5027" fill="none" extrusionOk="0">
                    <a:moveTo>
                      <a:pt x="43199" y="3274"/>
                    </a:moveTo>
                    <a:cubicBezTo>
                      <a:pt x="43199" y="3325"/>
                      <a:pt x="43200" y="3376"/>
                      <a:pt x="43200" y="3427"/>
                    </a:cubicBezTo>
                    <a:cubicBezTo>
                      <a:pt x="43200" y="15356"/>
                      <a:pt x="33529" y="25027"/>
                      <a:pt x="21600" y="25027"/>
                    </a:cubicBezTo>
                    <a:cubicBezTo>
                      <a:pt x="9670" y="25027"/>
                      <a:pt x="0" y="15356"/>
                      <a:pt x="0" y="3427"/>
                    </a:cubicBezTo>
                    <a:cubicBezTo>
                      <a:pt x="-1" y="2279"/>
                      <a:pt x="91" y="1133"/>
                      <a:pt x="273" y="-1"/>
                    </a:cubicBezTo>
                  </a:path>
                  <a:path w="43200" h="25027" stroke="0" extrusionOk="0">
                    <a:moveTo>
                      <a:pt x="43199" y="3274"/>
                    </a:moveTo>
                    <a:cubicBezTo>
                      <a:pt x="43199" y="3325"/>
                      <a:pt x="43200" y="3376"/>
                      <a:pt x="43200" y="3427"/>
                    </a:cubicBezTo>
                    <a:cubicBezTo>
                      <a:pt x="43200" y="15356"/>
                      <a:pt x="33529" y="25027"/>
                      <a:pt x="21600" y="25027"/>
                    </a:cubicBezTo>
                    <a:cubicBezTo>
                      <a:pt x="9670" y="25027"/>
                      <a:pt x="0" y="15356"/>
                      <a:pt x="0" y="3427"/>
                    </a:cubicBezTo>
                    <a:cubicBezTo>
                      <a:pt x="-1" y="2279"/>
                      <a:pt x="91" y="1133"/>
                      <a:pt x="273" y="-1"/>
                    </a:cubicBezTo>
                    <a:lnTo>
                      <a:pt x="21600" y="34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rgbClr val="FFC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Arc 47">
                <a:extLst>
                  <a:ext uri="{FF2B5EF4-FFF2-40B4-BE49-F238E27FC236}">
                    <a16:creationId xmlns:a16="http://schemas.microsoft.com/office/drawing/2014/main" id="{17B8DB20-8300-4CB2-8EDD-7444A42B9B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4368" y="2597"/>
                <a:ext cx="769" cy="84"/>
              </a:xfrm>
              <a:custGeom>
                <a:avLst/>
                <a:gdLst>
                  <a:gd name="G0" fmla="+- 21600 0 0"/>
                  <a:gd name="G1" fmla="+- 3427 0 0"/>
                  <a:gd name="G2" fmla="+- 21600 0 0"/>
                  <a:gd name="T0" fmla="*/ 43199 w 43200"/>
                  <a:gd name="T1" fmla="*/ 3275 h 25027"/>
                  <a:gd name="T2" fmla="*/ 274 w 43200"/>
                  <a:gd name="T3" fmla="*/ 0 h 25027"/>
                  <a:gd name="T4" fmla="*/ 21600 w 43200"/>
                  <a:gd name="T5" fmla="*/ 3427 h 25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25027" fill="none" extrusionOk="0">
                    <a:moveTo>
                      <a:pt x="43199" y="3274"/>
                    </a:moveTo>
                    <a:cubicBezTo>
                      <a:pt x="43199" y="3325"/>
                      <a:pt x="43200" y="3376"/>
                      <a:pt x="43200" y="3427"/>
                    </a:cubicBezTo>
                    <a:cubicBezTo>
                      <a:pt x="43200" y="15356"/>
                      <a:pt x="33529" y="25027"/>
                      <a:pt x="21600" y="25027"/>
                    </a:cubicBezTo>
                    <a:cubicBezTo>
                      <a:pt x="9670" y="25027"/>
                      <a:pt x="0" y="15356"/>
                      <a:pt x="0" y="3427"/>
                    </a:cubicBezTo>
                    <a:cubicBezTo>
                      <a:pt x="-1" y="2279"/>
                      <a:pt x="91" y="1133"/>
                      <a:pt x="273" y="-1"/>
                    </a:cubicBezTo>
                  </a:path>
                  <a:path w="43200" h="25027" stroke="0" extrusionOk="0">
                    <a:moveTo>
                      <a:pt x="43199" y="3274"/>
                    </a:moveTo>
                    <a:cubicBezTo>
                      <a:pt x="43199" y="3325"/>
                      <a:pt x="43200" y="3376"/>
                      <a:pt x="43200" y="3427"/>
                    </a:cubicBezTo>
                    <a:cubicBezTo>
                      <a:pt x="43200" y="15356"/>
                      <a:pt x="33529" y="25027"/>
                      <a:pt x="21600" y="25027"/>
                    </a:cubicBezTo>
                    <a:cubicBezTo>
                      <a:pt x="9670" y="25027"/>
                      <a:pt x="0" y="15356"/>
                      <a:pt x="0" y="3427"/>
                    </a:cubicBezTo>
                    <a:cubicBezTo>
                      <a:pt x="-1" y="2279"/>
                      <a:pt x="91" y="1133"/>
                      <a:pt x="273" y="-1"/>
                    </a:cubicBezTo>
                    <a:lnTo>
                      <a:pt x="21600" y="34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solidFill>
                  <a:srgbClr val="FFC000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6" name="Line 48">
              <a:extLst>
                <a:ext uri="{FF2B5EF4-FFF2-40B4-BE49-F238E27FC236}">
                  <a16:creationId xmlns:a16="http://schemas.microsoft.com/office/drawing/2014/main" id="{5652FA0F-51A9-4FB9-9813-2D36E8F00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52" y="2640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9" name="TextBox 48">
            <a:extLst>
              <a:ext uri="{FF2B5EF4-FFF2-40B4-BE49-F238E27FC236}">
                <a16:creationId xmlns:a16="http://schemas.microsoft.com/office/drawing/2014/main" id="{663DC450-047C-426F-96BC-4064467A8FC6}"/>
              </a:ext>
            </a:extLst>
          </p:cNvPr>
          <p:cNvSpPr txBox="1"/>
          <p:nvPr/>
        </p:nvSpPr>
        <p:spPr>
          <a:xfrm>
            <a:off x="818374" y="1461441"/>
            <a:ext cx="800219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F895060-E4D8-4054-B5DF-F6EE6DCC42B6}"/>
                  </a:ext>
                </a:extLst>
              </p:cNvPr>
              <p:cNvSpPr/>
              <p:nvPr/>
            </p:nvSpPr>
            <p:spPr>
              <a:xfrm>
                <a:off x="4209753" y="1674326"/>
                <a:ext cx="2396618" cy="1051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即</a:t>
                </a:r>
                <a:r>
                  <a:rPr lang="en-US" altLang="zh-CN" sz="2400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240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40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r>
                                <a:rPr lang="en-US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F895060-E4D8-4054-B5DF-F6EE6DCC4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53" y="1674326"/>
                <a:ext cx="2396618" cy="1051570"/>
              </a:xfrm>
              <a:prstGeom prst="rect">
                <a:avLst/>
              </a:prstGeom>
              <a:blipFill>
                <a:blip r:embed="rId24"/>
                <a:stretch>
                  <a:fillRect l="-4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B42E3DA-1E4E-465F-929F-A90F984AC432}"/>
                  </a:ext>
                </a:extLst>
              </p:cNvPr>
              <p:cNvSpPr/>
              <p:nvPr/>
            </p:nvSpPr>
            <p:spPr>
              <a:xfrm>
                <a:off x="195371" y="3725028"/>
                <a:ext cx="5421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𝒚𝑶𝒛</m:t>
                    </m:r>
                  </m:oMath>
                </a14:m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平面和</a:t>
                </a:r>
                <a14:m>
                  <m:oMath xmlns:m="http://schemas.openxmlformats.org/officeDocument/2006/math">
                    <m:r>
                      <a:rPr lang="en-US" altLang="zh-CN" sz="2400" b="1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𝒛𝑶𝒙</m:t>
                    </m:r>
                  </m:oMath>
                </a14:m>
                <a:r>
                  <a:rPr lang="zh-CN" altLang="zh-CN" sz="2400" b="1" kern="10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Times New Roman" panose="02020603050405020304" pitchFamily="18" charset="0"/>
                  </a:rPr>
                  <a:t>平面上的投影分别是</a:t>
                </a:r>
                <a:endParaRPr lang="zh-CN" alt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B42E3DA-1E4E-465F-929F-A90F984AC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1" y="3725028"/>
                <a:ext cx="5421677" cy="461665"/>
              </a:xfrm>
              <a:prstGeom prst="rect">
                <a:avLst/>
              </a:prstGeom>
              <a:blipFill>
                <a:blip r:embed="rId25"/>
                <a:stretch>
                  <a:fillRect l="-1687" t="-10526" r="-33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C39F5868-D644-4A8D-A0A2-3D5210001723}"/>
              </a:ext>
            </a:extLst>
          </p:cNvPr>
          <p:cNvSpPr/>
          <p:nvPr/>
        </p:nvSpPr>
        <p:spPr>
          <a:xfrm>
            <a:off x="3118885" y="4446180"/>
            <a:ext cx="761747" cy="588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和</a:t>
            </a:r>
            <a:endParaRPr lang="zh-CN" altLang="zh-CN" sz="2400" kern="1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99A98D4C-F1F6-459B-BAEF-70E2749A7511}"/>
                  </a:ext>
                </a:extLst>
              </p:cNvPr>
              <p:cNvSpPr/>
              <p:nvPr/>
            </p:nvSpPr>
            <p:spPr>
              <a:xfrm>
                <a:off x="280232" y="4257801"/>
                <a:ext cx="3170804" cy="105157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99A98D4C-F1F6-459B-BAEF-70E2749A7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32" y="4257801"/>
                <a:ext cx="3170804" cy="105157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E585C1C-7B6A-4E90-B20A-5619894807BD}"/>
                  </a:ext>
                </a:extLst>
              </p:cNvPr>
              <p:cNvSpPr/>
              <p:nvPr/>
            </p:nvSpPr>
            <p:spPr>
              <a:xfrm>
                <a:off x="3880632" y="4230416"/>
                <a:ext cx="3223126" cy="105157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2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4−</m:t>
                                    </m:r>
                                    <m:sSup>
                                      <m:sSupPr>
                                        <m:ctrlPr>
                                          <a:rPr lang="zh-CN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 kern="1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  <m:r>
                                  <a:rPr lang="en-US" altLang="zh-CN" sz="2400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E585C1C-7B6A-4E90-B20A-561989480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632" y="4230416"/>
                <a:ext cx="3223126" cy="105157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>
            <a:extLst>
              <a:ext uri="{FF2B5EF4-FFF2-40B4-BE49-F238E27FC236}">
                <a16:creationId xmlns:a16="http://schemas.microsoft.com/office/drawing/2014/main" id="{414D7C55-CDCC-41E8-8FFF-A9AB2347FD6E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333BE8A-9F63-4245-A9AA-B9B471F8F9DA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EE73C25-E328-4FF8-AF29-CC0675A94F9F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F5A9FB8-56C5-451A-AF21-918C6A12679A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4211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0" grpId="0" animBg="1"/>
      <p:bldP spid="60" grpId="0" autoUpdateAnimBg="0"/>
      <p:bldP spid="78" grpId="0" autoUpdateAnimBg="0"/>
      <p:bldP spid="79" grpId="0" autoUpdateAnimBg="0"/>
      <p:bldP spid="83" grpId="0" autoUpdateAnimBg="0"/>
      <p:bldP spid="87" grpId="0" build="p" autoUpdateAnimBg="0"/>
      <p:bldP spid="2" grpId="0"/>
      <p:bldP spid="100" grpId="0"/>
      <p:bldP spid="101" grpId="0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8">
            <a:extLst>
              <a:ext uri="{FF2B5EF4-FFF2-40B4-BE49-F238E27FC236}">
                <a16:creationId xmlns:a16="http://schemas.microsoft.com/office/drawing/2014/main" id="{269A2868-C7A6-4079-92A2-7A12B1C35445}"/>
              </a:ext>
            </a:extLst>
          </p:cNvPr>
          <p:cNvSpPr txBox="1"/>
          <p:nvPr/>
        </p:nvSpPr>
        <p:spPr>
          <a:xfrm>
            <a:off x="0" y="476995"/>
            <a:ext cx="774494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 空间立体或曲面在坐标面上的投影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FA1E5-ADA7-4DC3-B2D4-23F7C5FFE053}"/>
              </a:ext>
            </a:extLst>
          </p:cNvPr>
          <p:cNvSpPr/>
          <p:nvPr/>
        </p:nvSpPr>
        <p:spPr>
          <a:xfrm>
            <a:off x="13537" y="66032"/>
            <a:ext cx="3139565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空间曲线在坐标面上的投影     </a:t>
            </a:r>
          </a:p>
        </p:txBody>
      </p:sp>
      <p:pic>
        <p:nvPicPr>
          <p:cNvPr id="61" name="Picture 1026">
            <a:extLst>
              <a:ext uri="{FF2B5EF4-FFF2-40B4-BE49-F238E27FC236}">
                <a16:creationId xmlns:a16="http://schemas.microsoft.com/office/drawing/2014/main" id="{57915425-A218-49CD-919F-E361D55C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23193"/>
            <a:ext cx="1752600" cy="1866900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028">
            <a:extLst>
              <a:ext uri="{FF2B5EF4-FFF2-40B4-BE49-F238E27FC236}">
                <a16:creationId xmlns:a16="http://schemas.microsoft.com/office/drawing/2014/main" id="{6E48881D-FD41-45B1-A5FC-98F3CD5C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61593"/>
            <a:ext cx="2057400" cy="1719263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029">
            <a:extLst>
              <a:ext uri="{FF2B5EF4-FFF2-40B4-BE49-F238E27FC236}">
                <a16:creationId xmlns:a16="http://schemas.microsoft.com/office/drawing/2014/main" id="{C89F4CB9-C8B1-498A-A519-BEDACB8C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79056"/>
            <a:ext cx="2057400" cy="1701800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1030">
            <a:extLst>
              <a:ext uri="{FF2B5EF4-FFF2-40B4-BE49-F238E27FC236}">
                <a16:creationId xmlns:a16="http://schemas.microsoft.com/office/drawing/2014/main" id="{1C797975-54DE-4CC1-8F8E-C0D57B37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23193"/>
            <a:ext cx="1727200" cy="1878013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 Box 1031">
            <a:extLst>
              <a:ext uri="{FF2B5EF4-FFF2-40B4-BE49-F238E27FC236}">
                <a16:creationId xmlns:a16="http://schemas.microsoft.com/office/drawing/2014/main" id="{50CF7CA9-9887-4CA3-A0FC-CE8A8E556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108" y="1423193"/>
            <a:ext cx="92333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半球与圆锥所围立体</a:t>
            </a:r>
          </a:p>
        </p:txBody>
      </p:sp>
      <p:sp>
        <p:nvSpPr>
          <p:cNvPr id="68" name="Text Box 1032">
            <a:extLst>
              <a:ext uri="{FF2B5EF4-FFF2-40B4-BE49-F238E27FC236}">
                <a16:creationId xmlns:a16="http://schemas.microsoft.com/office/drawing/2014/main" id="{B4802DA6-F501-4A25-B755-A70C0A69F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77" y="3879056"/>
            <a:ext cx="553998" cy="15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双曲面</a:t>
            </a:r>
          </a:p>
        </p:txBody>
      </p:sp>
      <p:sp>
        <p:nvSpPr>
          <p:cNvPr id="69" name="AutoShape 1033" descr="浅色横线">
            <a:extLst>
              <a:ext uri="{FF2B5EF4-FFF2-40B4-BE49-F238E27FC236}">
                <a16:creationId xmlns:a16="http://schemas.microsoft.com/office/drawing/2014/main" id="{AB3B5809-6533-426F-ACD0-91E48CA0F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514056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pattFill prst="ltHorz">
            <a:fgClr>
              <a:schemeClr val="accent2"/>
            </a:fgClr>
            <a:bgClr>
              <a:schemeClr val="bg1"/>
            </a:bgClr>
          </a:patt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AutoShape 1034" descr="浅色横线">
            <a:extLst>
              <a:ext uri="{FF2B5EF4-FFF2-40B4-BE49-F238E27FC236}">
                <a16:creationId xmlns:a16="http://schemas.microsoft.com/office/drawing/2014/main" id="{8B73FED5-99AE-4CB4-A4E9-64077F33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108993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pattFill prst="ltHorz">
            <a:fgClr>
              <a:schemeClr val="accent2"/>
            </a:fgClr>
            <a:bgClr>
              <a:schemeClr val="bg1"/>
            </a:bgClr>
          </a:patt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10">
            <a:extLst>
              <a:ext uri="{FF2B5EF4-FFF2-40B4-BE49-F238E27FC236}">
                <a16:creationId xmlns:a16="http://schemas.microsoft.com/office/drawing/2014/main" id="{C5AA2396-10DF-414E-91BF-57516B12B795}"/>
              </a:ext>
            </a:extLst>
          </p:cNvPr>
          <p:cNvSpPr txBox="1"/>
          <p:nvPr/>
        </p:nvSpPr>
        <p:spPr>
          <a:xfrm>
            <a:off x="13537" y="472378"/>
            <a:ext cx="1723549" cy="532453"/>
          </a:xfrm>
          <a:prstGeom prst="rect">
            <a:avLst/>
          </a:prstGeom>
          <a:solidFill>
            <a:srgbClr val="FFFF00"/>
          </a:solidFill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感受一下：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47A36A5-F15E-4A03-B77D-1D656217362A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DF8384-A158-4294-99B0-29B594192019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37A3A8A-FF59-48B6-AFD0-1BC0AFCA539E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4E1713-74E5-49CD-918F-423CF456FBA9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8060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7" grpId="0" autoUpdateAnimBg="0"/>
      <p:bldP spid="68" grpId="0" autoUpdateAnimBg="0"/>
      <p:bldP spid="69" grpId="0" animBg="1"/>
      <p:bldP spid="7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49B93DB6-DC49-4CF5-985E-E685278AA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28626"/>
            <a:ext cx="8421633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*三．用向量函数表示曲线和曲面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建议指导自学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5737E52-4A34-406F-8001-3EA006D14215}"/>
              </a:ext>
            </a:extLst>
          </p:cNvPr>
          <p:cNvSpPr txBox="1"/>
          <p:nvPr/>
        </p:nvSpPr>
        <p:spPr>
          <a:xfrm>
            <a:off x="0" y="1118862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直线和平面的参数方程及其向量表示：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2E6504-E67B-44B7-B015-87D733E84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FA0FCC3-D387-406E-A2D1-45987F1124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4317" y="1898157"/>
          <a:ext cx="23368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9" name="Equation" r:id="rId4" imgW="2323800" imgH="1346040" progId="Equation.DSMT4">
                  <p:embed/>
                </p:oleObj>
              </mc:Choice>
              <mc:Fallback>
                <p:oleObj name="Equation" r:id="rId4" imgW="2323800" imgH="13460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CFA0FCC3-D387-406E-A2D1-45987F1124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317" y="1898157"/>
                        <a:ext cx="23368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箭头: 右 3">
            <a:extLst>
              <a:ext uri="{FF2B5EF4-FFF2-40B4-BE49-F238E27FC236}">
                <a16:creationId xmlns:a16="http://schemas.microsoft.com/office/drawing/2014/main" id="{B0B6FFCB-B591-45D4-A4F6-B53B90363DA7}"/>
              </a:ext>
            </a:extLst>
          </p:cNvPr>
          <p:cNvSpPr/>
          <p:nvPr/>
        </p:nvSpPr>
        <p:spPr>
          <a:xfrm>
            <a:off x="3720662" y="2469931"/>
            <a:ext cx="956441" cy="241738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33D55-2938-477F-9642-BF53BFA6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236E354-5EE6-4BC7-95C8-B8F1BAD5CA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3173" y="2392362"/>
          <a:ext cx="12255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0" name="Equation" r:id="rId6" imgW="1218960" imgH="380880" progId="Equation.DSMT4">
                  <p:embed/>
                </p:oleObj>
              </mc:Choice>
              <mc:Fallback>
                <p:oleObj name="Equation" r:id="rId6" imgW="1218960" imgH="3808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7236E354-5EE6-4BC7-95C8-B8F1BAD5CA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173" y="2392362"/>
                        <a:ext cx="122555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3F2433F-0615-424E-98A5-99CA6296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378F10-6DED-43F3-985E-E5ADB8F977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505" y="3470057"/>
          <a:ext cx="35687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1" name="Equation" r:id="rId8" imgW="3555720" imgH="1346040" progId="Equation.DSMT4">
                  <p:embed/>
                </p:oleObj>
              </mc:Choice>
              <mc:Fallback>
                <p:oleObj name="Equation" r:id="rId8" imgW="3555720" imgH="1346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378F10-6DED-43F3-985E-E5ADB8F977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505" y="3470057"/>
                        <a:ext cx="35687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箭头: 右 24">
            <a:extLst>
              <a:ext uri="{FF2B5EF4-FFF2-40B4-BE49-F238E27FC236}">
                <a16:creationId xmlns:a16="http://schemas.microsoft.com/office/drawing/2014/main" id="{2A1D83FE-DB14-4BB0-AA91-91D935D223D3}"/>
              </a:ext>
            </a:extLst>
          </p:cNvPr>
          <p:cNvSpPr/>
          <p:nvPr/>
        </p:nvSpPr>
        <p:spPr>
          <a:xfrm>
            <a:off x="4801571" y="3947895"/>
            <a:ext cx="956441" cy="241738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E4879AB-6A34-4F66-B27F-BCF112D8E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1883A47-61D8-487C-B4A2-071AE9105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5602" y="3870326"/>
          <a:ext cx="19732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2" name="Equation" r:id="rId10" imgW="1942920" imgH="380880" progId="Equation.DSMT4">
                  <p:embed/>
                </p:oleObj>
              </mc:Choice>
              <mc:Fallback>
                <p:oleObj name="Equation" r:id="rId10" imgW="1942920" imgH="3808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1883A47-61D8-487C-B4A2-071AE91052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602" y="3870326"/>
                        <a:ext cx="1973263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8">
            <a:extLst>
              <a:ext uri="{FF2B5EF4-FFF2-40B4-BE49-F238E27FC236}">
                <a16:creationId xmlns:a16="http://schemas.microsoft.com/office/drawing/2014/main" id="{06509E8D-C43C-4DF0-8DC7-5627EF59A278}"/>
              </a:ext>
            </a:extLst>
          </p:cNvPr>
          <p:cNvSpPr txBox="1"/>
          <p:nvPr/>
        </p:nvSpPr>
        <p:spPr>
          <a:xfrm>
            <a:off x="0" y="1118081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直线和平面的参数方程及其向量表示：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83740FF2-D1D3-43EC-A864-39D98425073C}"/>
              </a:ext>
            </a:extLst>
          </p:cNvPr>
          <p:cNvSpPr txBox="1"/>
          <p:nvPr/>
        </p:nvSpPr>
        <p:spPr>
          <a:xfrm>
            <a:off x="0" y="4833440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螺线和线段的向量表示：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7F9728DB-9FDE-458C-8F47-6B9E5E2F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286051A0-4CBF-4F97-9758-530604FA46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2978" y="5488746"/>
          <a:ext cx="3794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3" name="Equation" r:id="rId12" imgW="3797280" imgH="431640" progId="Equation.DSMT4">
                  <p:embed/>
                </p:oleObj>
              </mc:Choice>
              <mc:Fallback>
                <p:oleObj name="Equation" r:id="rId12" imgW="3797280" imgH="4316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286051A0-4CBF-4F97-9758-530604FA46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978" y="5488746"/>
                        <a:ext cx="379412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7">
            <a:extLst>
              <a:ext uri="{FF2B5EF4-FFF2-40B4-BE49-F238E27FC236}">
                <a16:creationId xmlns:a16="http://schemas.microsoft.com/office/drawing/2014/main" id="{242CD16C-C85F-4344-9ABB-FC76BD827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2141503-9E4D-4811-B939-F6731423C1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9791" y="5412055"/>
          <a:ext cx="22860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4" name="Equation" r:id="rId14" imgW="2286000" imgH="431640" progId="Equation.DSMT4">
                  <p:embed/>
                </p:oleObj>
              </mc:Choice>
              <mc:Fallback>
                <p:oleObj name="Equation" r:id="rId14" imgW="2286000" imgH="43164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12141503-9E4D-4811-B939-F6731423C1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9791" y="5412055"/>
                        <a:ext cx="228600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10">
            <a:extLst>
              <a:ext uri="{FF2B5EF4-FFF2-40B4-BE49-F238E27FC236}">
                <a16:creationId xmlns:a16="http://schemas.microsoft.com/office/drawing/2014/main" id="{FCF37E2B-06F0-40DC-93CB-7AFF32CE4C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0037" y="584803"/>
            <a:ext cx="2787650" cy="1622425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000" b="1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E554CDCF-AA65-46C4-8642-16A154135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68" y="1353584"/>
            <a:ext cx="7969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lang="en-US" altLang="zh-CN" sz="2000" b="1" baseline="-25000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0</a:t>
            </a: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  </a:t>
            </a:r>
            <a:r>
              <a:rPr lang="en-US" altLang="zh-CN" sz="2000" b="1">
                <a:solidFill>
                  <a:srgbClr val="8000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</a:t>
            </a:r>
          </a:p>
        </p:txBody>
      </p:sp>
      <p:sp>
        <p:nvSpPr>
          <p:cNvPr id="35" name="Line 13">
            <a:extLst>
              <a:ext uri="{FF2B5EF4-FFF2-40B4-BE49-F238E27FC236}">
                <a16:creationId xmlns:a16="http://schemas.microsoft.com/office/drawing/2014/main" id="{8DC8D315-B2FA-4396-87F1-E60702D6A4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44995" y="1154449"/>
            <a:ext cx="1106488" cy="64928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000" b="1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Line 14">
            <a:extLst>
              <a:ext uri="{FF2B5EF4-FFF2-40B4-BE49-F238E27FC236}">
                <a16:creationId xmlns:a16="http://schemas.microsoft.com/office/drawing/2014/main" id="{A0FDE45C-9AC4-4E0C-9820-5200EF6D5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0853" y="837563"/>
            <a:ext cx="1357312" cy="7826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arrow" w="lg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2000" b="1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2205B943-DC9A-4247-B0AB-2ECB776EB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93" y="589996"/>
            <a:ext cx="9747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M</a:t>
            </a:r>
            <a:r>
              <a:rPr lang="en-US" altLang="zh-CN" sz="2000" b="1" baseline="-25000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  </a:t>
            </a:r>
            <a:r>
              <a:rPr lang="en-US" altLang="zh-CN" sz="2000" b="1">
                <a:solidFill>
                  <a:srgbClr val="800000"/>
                </a:solidFill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  <a:sym typeface="Symbol" pitchFamily="18" charset="2"/>
              </a:rPr>
              <a:t></a:t>
            </a:r>
          </a:p>
        </p:txBody>
      </p:sp>
      <p:graphicFrame>
        <p:nvGraphicFramePr>
          <p:cNvPr id="38" name="Object 23">
            <a:extLst>
              <a:ext uri="{FF2B5EF4-FFF2-40B4-BE49-F238E27FC236}">
                <a16:creationId xmlns:a16="http://schemas.microsoft.com/office/drawing/2014/main" id="{717778B5-66B3-4376-8378-B64686F17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96521" y="997023"/>
          <a:ext cx="3730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5" name="公式" r:id="rId16" imgW="152280" imgH="291960" progId="Equation.3">
                  <p:embed/>
                </p:oleObj>
              </mc:Choice>
              <mc:Fallback>
                <p:oleObj name="公式" r:id="rId16" imgW="152280" imgH="291960" progId="Equation.3">
                  <p:embed/>
                  <p:pic>
                    <p:nvPicPr>
                      <p:cNvPr id="38" name="Object 23">
                        <a:extLst>
                          <a:ext uri="{FF2B5EF4-FFF2-40B4-BE49-F238E27FC236}">
                            <a16:creationId xmlns:a16="http://schemas.microsoft.com/office/drawing/2014/main" id="{717778B5-66B3-4376-8378-B64686F17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521" y="997023"/>
                        <a:ext cx="37306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28">
            <a:extLst>
              <a:ext uri="{FF2B5EF4-FFF2-40B4-BE49-F238E27FC236}">
                <a16:creationId xmlns:a16="http://schemas.microsoft.com/office/drawing/2014/main" id="{2E256312-BCC0-49BF-AD1E-3497E0E28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6205" y="643971"/>
            <a:ext cx="42703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0" name="Group 25">
            <a:extLst>
              <a:ext uri="{FF2B5EF4-FFF2-40B4-BE49-F238E27FC236}">
                <a16:creationId xmlns:a16="http://schemas.microsoft.com/office/drawing/2014/main" id="{E1ECD1E3-0426-4D66-BED8-6DC05E46B90F}"/>
              </a:ext>
            </a:extLst>
          </p:cNvPr>
          <p:cNvGrpSpPr>
            <a:grpSpLocks/>
          </p:cNvGrpSpPr>
          <p:nvPr/>
        </p:nvGrpSpPr>
        <p:grpSpPr bwMode="auto">
          <a:xfrm>
            <a:off x="6781209" y="1641888"/>
            <a:ext cx="2051050" cy="2244460"/>
            <a:chOff x="3576" y="309"/>
            <a:chExt cx="1328" cy="1525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58585C38-182B-4897-9AE2-494AA585C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6" y="1506"/>
              <a:ext cx="309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defRPr/>
              </a:pPr>
              <a:r>
                <a:rPr lang="en-US" altLang="zh-CN" sz="1800" b="0" i="1" u="none"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O</a:t>
              </a:r>
              <a:endParaRPr lang="en-US" altLang="zh-CN" sz="180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6">
              <a:extLst>
                <a:ext uri="{FF2B5EF4-FFF2-40B4-BE49-F238E27FC236}">
                  <a16:creationId xmlns:a16="http://schemas.microsoft.com/office/drawing/2014/main" id="{A16004AC-35B6-4108-867B-BB8D0944EC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8" y="527"/>
              <a:ext cx="137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defRPr/>
              </a:pPr>
              <a:r>
                <a:rPr lang="en-US" altLang="zh-CN" sz="1800" b="0" i="1" u="none"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180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7">
              <a:extLst>
                <a:ext uri="{FF2B5EF4-FFF2-40B4-BE49-F238E27FC236}">
                  <a16:creationId xmlns:a16="http://schemas.microsoft.com/office/drawing/2014/main" id="{1A5E21E1-D697-47DA-86FD-759E87619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1" y="309"/>
              <a:ext cx="143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defRPr/>
              </a:pPr>
              <a:r>
                <a:rPr lang="en-US" altLang="zh-CN" sz="1800" b="0" i="1" u="none"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180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Line 13">
              <a:extLst>
                <a:ext uri="{FF2B5EF4-FFF2-40B4-BE49-F238E27FC236}">
                  <a16:creationId xmlns:a16="http://schemas.microsoft.com/office/drawing/2014/main" id="{C2CF2114-7042-44C1-AEF4-7AFBE00482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9" y="459"/>
              <a:ext cx="1074" cy="119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BD087A50-2455-4B00-B3DE-188C75E9D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8" y="1356"/>
              <a:ext cx="266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just">
                <a:defRPr/>
              </a:pPr>
              <a:r>
                <a:rPr lang="en-US" altLang="zh-CN" sz="1800" b="0" i="1" u="none">
                  <a:latin typeface="Times New Roman" panose="02020603050405020304" pitchFamily="18" charset="0"/>
                  <a:ea typeface="华文楷体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800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Line 16">
              <a:extLst>
                <a:ext uri="{FF2B5EF4-FFF2-40B4-BE49-F238E27FC236}">
                  <a16:creationId xmlns:a16="http://schemas.microsoft.com/office/drawing/2014/main" id="{8D028A53-C2BD-4433-B891-A92A3B533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5" y="658"/>
              <a:ext cx="473" cy="997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Line 19">
              <a:extLst>
                <a:ext uri="{FF2B5EF4-FFF2-40B4-BE49-F238E27FC236}">
                  <a16:creationId xmlns:a16="http://schemas.microsoft.com/office/drawing/2014/main" id="{3952D11F-4E86-4733-9A53-7911CB2DB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0" y="463"/>
              <a:ext cx="623" cy="206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Line 20">
              <a:extLst>
                <a:ext uri="{FF2B5EF4-FFF2-40B4-BE49-F238E27FC236}">
                  <a16:creationId xmlns:a16="http://schemas.microsoft.com/office/drawing/2014/main" id="{28C2D27C-6322-4234-B966-268FFB919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5" y="466"/>
              <a:ext cx="457" cy="985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Line 21">
              <a:extLst>
                <a:ext uri="{FF2B5EF4-FFF2-40B4-BE49-F238E27FC236}">
                  <a16:creationId xmlns:a16="http://schemas.microsoft.com/office/drawing/2014/main" id="{B9837CC6-393F-4FC8-84FF-9F6441995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5" y="1448"/>
              <a:ext cx="623" cy="206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22">
              <a:extLst>
                <a:ext uri="{FF2B5EF4-FFF2-40B4-BE49-F238E27FC236}">
                  <a16:creationId xmlns:a16="http://schemas.microsoft.com/office/drawing/2014/main" id="{3F756030-6AB7-4798-AA1B-CC96A61E93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66" y="872"/>
            <a:ext cx="38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46" name="Equation" r:id="rId18" imgW="228600" imgH="215640" progId="Equation.DSMT4">
                    <p:embed/>
                  </p:oleObj>
                </mc:Choice>
                <mc:Fallback>
                  <p:oleObj name="Equation" r:id="rId18" imgW="228600" imgH="215640" progId="Equation.DSMT4">
                    <p:embed/>
                    <p:pic>
                      <p:nvPicPr>
                        <p:cNvPr id="50" name="Object 22">
                          <a:extLst>
                            <a:ext uri="{FF2B5EF4-FFF2-40B4-BE49-F238E27FC236}">
                              <a16:creationId xmlns:a16="http://schemas.microsoft.com/office/drawing/2014/main" id="{3F756030-6AB7-4798-AA1B-CC96A61E93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6" y="872"/>
                          <a:ext cx="380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23">
              <a:extLst>
                <a:ext uri="{FF2B5EF4-FFF2-40B4-BE49-F238E27FC236}">
                  <a16:creationId xmlns:a16="http://schemas.microsoft.com/office/drawing/2014/main" id="{F26B13E6-A5A2-4017-B8FA-DEC7AB8BFA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97" y="1534"/>
            <a:ext cx="342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47" name="Equation" r:id="rId20" imgW="228600" imgH="241200" progId="Equation.DSMT4">
                    <p:embed/>
                  </p:oleObj>
                </mc:Choice>
                <mc:Fallback>
                  <p:oleObj name="Equation" r:id="rId20" imgW="228600" imgH="241200" progId="Equation.DSMT4">
                    <p:embed/>
                    <p:pic>
                      <p:nvPicPr>
                        <p:cNvPr id="51" name="Object 23">
                          <a:extLst>
                            <a:ext uri="{FF2B5EF4-FFF2-40B4-BE49-F238E27FC236}">
                              <a16:creationId xmlns:a16="http://schemas.microsoft.com/office/drawing/2014/main" id="{F26B13E6-A5A2-4017-B8FA-DEC7AB8BFA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" y="1534"/>
                          <a:ext cx="342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Line 21">
              <a:extLst>
                <a:ext uri="{FF2B5EF4-FFF2-40B4-BE49-F238E27FC236}">
                  <a16:creationId xmlns:a16="http://schemas.microsoft.com/office/drawing/2014/main" id="{B018810F-2654-471A-9F1B-66D3ADD99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" y="1534"/>
              <a:ext cx="399" cy="12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Times New Roman" panose="02020603050405020304" pitchFamily="18" charset="0"/>
                <a:ea typeface="华文楷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Line 16">
            <a:extLst>
              <a:ext uri="{FF2B5EF4-FFF2-40B4-BE49-F238E27FC236}">
                <a16:creationId xmlns:a16="http://schemas.microsoft.com/office/drawing/2014/main" id="{617B4BE9-AAE4-4881-9798-02CD615118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5968" y="2622311"/>
            <a:ext cx="509674" cy="1027906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stealth" w="sm" len="lg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anose="02020603050405020304" pitchFamily="18" charset="0"/>
              <a:ea typeface="华文楷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B503505-43D3-46D3-8261-53B22E09A552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B4C52D1-FE63-4771-B695-39E4F0E68D5A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9267B45-41AC-4716-A17C-4BBB5AA69A9B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60BC373-BE85-49F9-970B-1FED48F6A217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6673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/>
      <p:bldP spid="37" grpId="0"/>
      <p:bldP spid="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2E6504-E67B-44B7-B015-87D733E84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33D55-2938-477F-9642-BF53BFA6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2433F-0615-424E-98A5-99CA6296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E4879AB-6A34-4F66-B27F-BCF112D8E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06509E8D-C43C-4DF0-8DC7-5627EF59A278}"/>
              </a:ext>
            </a:extLst>
          </p:cNvPr>
          <p:cNvSpPr txBox="1"/>
          <p:nvPr/>
        </p:nvSpPr>
        <p:spPr>
          <a:xfrm>
            <a:off x="0" y="539838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圆柱和球面的向量表示：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7F9728DB-9FDE-458C-8F47-6B9E5E2F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242CD16C-C85F-4344-9ABB-FC76BD827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7D6DBF-F60C-499D-A89E-AE02465FD7B1}"/>
              </a:ext>
            </a:extLst>
          </p:cNvPr>
          <p:cNvSpPr/>
          <p:nvPr/>
        </p:nvSpPr>
        <p:spPr>
          <a:xfrm>
            <a:off x="13537" y="66032"/>
            <a:ext cx="3398849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*三．用向量函数表示曲线和曲面     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8029C83-7B2B-4ABE-8548-CDE3A55AE3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478" y="1162990"/>
          <a:ext cx="1581150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8" name="Equation" r:id="rId4" imgW="1574640" imgH="1346040" progId="Equation.DSMT4">
                  <p:embed/>
                </p:oleObj>
              </mc:Choice>
              <mc:Fallback>
                <p:oleObj name="Equation" r:id="rId4" imgW="1574640" imgH="13460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98029C83-7B2B-4ABE-8548-CDE3A55AE3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78" y="1162990"/>
                        <a:ext cx="1581150" cy="1370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224A0AF-9EE0-49BE-9F7D-93EF6B43D570}"/>
                  </a:ext>
                </a:extLst>
              </p:cNvPr>
              <p:cNvSpPr/>
              <p:nvPr/>
            </p:nvSpPr>
            <p:spPr>
              <a:xfrm>
                <a:off x="2102648" y="1517232"/>
                <a:ext cx="21738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为参数）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224A0AF-9EE0-49BE-9F7D-93EF6B43D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648" y="1517232"/>
                <a:ext cx="2173865" cy="461665"/>
              </a:xfrm>
              <a:prstGeom prst="rect">
                <a:avLst/>
              </a:prstGeom>
              <a:blipFill>
                <a:blip r:embed="rId6"/>
                <a:stretch>
                  <a:fillRect l="-4482" t="-15789" r="-3081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4">
            <a:extLst>
              <a:ext uri="{FF2B5EF4-FFF2-40B4-BE49-F238E27FC236}">
                <a16:creationId xmlns:a16="http://schemas.microsoft.com/office/drawing/2014/main" id="{67BC8DA7-EE1D-413E-9667-6F66DD908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030E8082-52AE-4E0E-822A-52CFC035A5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1425" y="1063058"/>
          <a:ext cx="2203450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9" name="Equation" r:id="rId7" imgW="2197080" imgH="1346040" progId="Equation.DSMT4">
                  <p:embed/>
                </p:oleObj>
              </mc:Choice>
              <mc:Fallback>
                <p:oleObj name="Equation" r:id="rId7" imgW="2197080" imgH="134604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030E8082-52AE-4E0E-822A-52CFC035A5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425" y="1063058"/>
                        <a:ext cx="2203450" cy="1370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27FD632-1E9A-4229-8861-A78DC126CE78}"/>
                  </a:ext>
                </a:extLst>
              </p:cNvPr>
              <p:cNvSpPr/>
              <p:nvPr/>
            </p:nvSpPr>
            <p:spPr>
              <a:xfrm>
                <a:off x="6530150" y="1517232"/>
                <a:ext cx="2234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zh-CN" altLang="zh-CN" sz="2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为参数）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27FD632-1E9A-4229-8861-A78DC126C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150" y="1517232"/>
                <a:ext cx="2234522" cy="461665"/>
              </a:xfrm>
              <a:prstGeom prst="rect">
                <a:avLst/>
              </a:prstGeom>
              <a:blipFill>
                <a:blip r:embed="rId9"/>
                <a:stretch>
                  <a:fillRect l="-4087" t="-15789" r="-3270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utoShape 9">
            <a:extLst>
              <a:ext uri="{FF2B5EF4-FFF2-40B4-BE49-F238E27FC236}">
                <a16:creationId xmlns:a16="http://schemas.microsoft.com/office/drawing/2014/main" id="{4CDF6C3B-51F2-4B33-9F26-5C8B04339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111" y="2609625"/>
            <a:ext cx="1385887" cy="2246313"/>
          </a:xfrm>
          <a:prstGeom prst="can">
            <a:avLst>
              <a:gd name="adj" fmla="val 40521"/>
            </a:avLst>
          </a:prstGeom>
          <a:noFill/>
          <a:ln w="1587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37" name="Oval 10">
            <a:extLst>
              <a:ext uri="{FF2B5EF4-FFF2-40B4-BE49-F238E27FC236}">
                <a16:creationId xmlns:a16="http://schemas.microsoft.com/office/drawing/2014/main" id="{9F58F5BD-35B6-433E-9ABD-4095D67A6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36" y="4290788"/>
            <a:ext cx="1393825" cy="565150"/>
          </a:xfrm>
          <a:prstGeom prst="ellipse">
            <a:avLst/>
          </a:prstGeom>
          <a:noFill/>
          <a:ln w="9525" algn="ctr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38" name="Line 11">
            <a:extLst>
              <a:ext uri="{FF2B5EF4-FFF2-40B4-BE49-F238E27FC236}">
                <a16:creationId xmlns:a16="http://schemas.microsoft.com/office/drawing/2014/main" id="{31105605-943E-4F2B-8274-932C9D235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7786" y="4574950"/>
            <a:ext cx="703262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39" name="Line 12">
            <a:extLst>
              <a:ext uri="{FF2B5EF4-FFF2-40B4-BE49-F238E27FC236}">
                <a16:creationId xmlns:a16="http://schemas.microsoft.com/office/drawing/2014/main" id="{45333361-6492-4449-834D-034347FB5D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3748" y="4574950"/>
            <a:ext cx="252413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arrow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83B797A3-90E4-4D20-891B-FA0E00D62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5086" y="3182713"/>
            <a:ext cx="12700" cy="1363662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23964D88-73A0-423B-8A6E-1F80237798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7786" y="2422300"/>
            <a:ext cx="0" cy="7461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arrow" w="lg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4A2D86E3-D62B-4AFC-A9FC-AED24BCAC5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5823" y="4573363"/>
            <a:ext cx="436563" cy="239712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60825399-F483-4A3B-B349-793FAAF303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0086" y="4800375"/>
            <a:ext cx="211137" cy="127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arrow" w="lg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4" name="Text Box 17">
            <a:extLst>
              <a:ext uri="{FF2B5EF4-FFF2-40B4-BE49-F238E27FC236}">
                <a16:creationId xmlns:a16="http://schemas.microsoft.com/office/drawing/2014/main" id="{10A3EAB1-B355-4C13-B491-EF74A2FF1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571" y="4695600"/>
            <a:ext cx="3095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000" b="0" i="1" u="none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</a:p>
        </p:txBody>
      </p:sp>
      <p:sp>
        <p:nvSpPr>
          <p:cNvPr id="45" name="Text Box 18">
            <a:extLst>
              <a:ext uri="{FF2B5EF4-FFF2-40B4-BE49-F238E27FC236}">
                <a16:creationId xmlns:a16="http://schemas.microsoft.com/office/drawing/2014/main" id="{856F9AF0-98D6-42AC-AFBF-71289DDB2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2386" y="2223862"/>
            <a:ext cx="30956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000" b="0" i="1" u="none" dirty="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</a:p>
        </p:txBody>
      </p:sp>
      <p:sp>
        <p:nvSpPr>
          <p:cNvPr id="46" name="Text Box 19">
            <a:extLst>
              <a:ext uri="{FF2B5EF4-FFF2-40B4-BE49-F238E27FC236}">
                <a16:creationId xmlns:a16="http://schemas.microsoft.com/office/drawing/2014/main" id="{B2ACF00D-7869-4A4B-A0B9-B5CDFFB9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823" y="4300313"/>
            <a:ext cx="3095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000" b="0" i="1" u="none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</a:p>
        </p:txBody>
      </p:sp>
      <p:sp>
        <p:nvSpPr>
          <p:cNvPr id="47" name="Arc 20">
            <a:extLst>
              <a:ext uri="{FF2B5EF4-FFF2-40B4-BE49-F238E27FC236}">
                <a16:creationId xmlns:a16="http://schemas.microsoft.com/office/drawing/2014/main" id="{AA8FE37B-60A5-4BD3-B016-167CE1AD3A63}"/>
              </a:ext>
            </a:extLst>
          </p:cNvPr>
          <p:cNvSpPr>
            <a:spLocks/>
          </p:cNvSpPr>
          <p:nvPr/>
        </p:nvSpPr>
        <p:spPr bwMode="auto">
          <a:xfrm rot="11381062" flipH="1">
            <a:off x="2028086" y="4365400"/>
            <a:ext cx="388937" cy="365125"/>
          </a:xfrm>
          <a:custGeom>
            <a:avLst/>
            <a:gdLst>
              <a:gd name="T0" fmla="*/ 0 w 18975"/>
              <a:gd name="T1" fmla="*/ 0 h 21600"/>
              <a:gd name="T2" fmla="*/ 388937 w 18975"/>
              <a:gd name="T3" fmla="*/ 190676 h 21600"/>
              <a:gd name="T4" fmla="*/ 0 w 18975"/>
              <a:gd name="T5" fmla="*/ 365125 h 21600"/>
              <a:gd name="T6" fmla="*/ 0 60000 65536"/>
              <a:gd name="T7" fmla="*/ 0 60000 65536"/>
              <a:gd name="T8" fmla="*/ 0 60000 65536"/>
              <a:gd name="T9" fmla="*/ 0 w 18975"/>
              <a:gd name="T10" fmla="*/ 0 h 21600"/>
              <a:gd name="T11" fmla="*/ 18975 w 1897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975" h="21600" fill="none" extrusionOk="0">
                <a:moveTo>
                  <a:pt x="-1" y="0"/>
                </a:moveTo>
                <a:cubicBezTo>
                  <a:pt x="7913" y="0"/>
                  <a:pt x="15194" y="4327"/>
                  <a:pt x="18975" y="11279"/>
                </a:cubicBezTo>
              </a:path>
              <a:path w="18975" h="21600" stroke="0" extrusionOk="0">
                <a:moveTo>
                  <a:pt x="-1" y="0"/>
                </a:moveTo>
                <a:cubicBezTo>
                  <a:pt x="7913" y="0"/>
                  <a:pt x="15194" y="4327"/>
                  <a:pt x="18975" y="1127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8" name="Line 21">
            <a:extLst>
              <a:ext uri="{FF2B5EF4-FFF2-40B4-BE49-F238E27FC236}">
                <a16:creationId xmlns:a16="http://schemas.microsoft.com/office/drawing/2014/main" id="{319FAE3C-EFCD-4BCC-8096-5DDFE02793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86836" y="4659088"/>
            <a:ext cx="942975" cy="23495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arrow" w="lg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A08E5A13-13EA-4F49-85C9-2575AAD23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587" y="4690548"/>
            <a:ext cx="29368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CN" sz="1800" b="0" i="1" u="none" dirty="0">
                <a:solidFill>
                  <a:srgbClr val="800000"/>
                </a:solidFill>
                <a:latin typeface="+mj-lt"/>
                <a:ea typeface="华文楷体" pitchFamily="2" charset="-122"/>
                <a:cs typeface="Arial" charset="0"/>
              </a:rPr>
              <a:t>θ</a:t>
            </a:r>
          </a:p>
        </p:txBody>
      </p:sp>
      <p:sp>
        <p:nvSpPr>
          <p:cNvPr id="50" name="Line 12">
            <a:extLst>
              <a:ext uri="{FF2B5EF4-FFF2-40B4-BE49-F238E27FC236}">
                <a16:creationId xmlns:a16="http://schemas.microsoft.com/office/drawing/2014/main" id="{B1103E70-749F-4AFA-894A-BD37D07DF1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6838" y="4024592"/>
            <a:ext cx="900112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1" name="Line 13">
            <a:extLst>
              <a:ext uri="{FF2B5EF4-FFF2-40B4-BE49-F238E27FC236}">
                <a16:creationId xmlns:a16="http://schemas.microsoft.com/office/drawing/2014/main" id="{65586FFD-FE45-40E7-81AB-BFCE61D9EA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900" y="4024592"/>
            <a:ext cx="750888" cy="477838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2" name="Oval 14">
            <a:extLst>
              <a:ext uri="{FF2B5EF4-FFF2-40B4-BE49-F238E27FC236}">
                <a16:creationId xmlns:a16="http://schemas.microsoft.com/office/drawing/2014/main" id="{7FA5DBE0-0DAC-41B2-AEE5-726265195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625" y="3192742"/>
            <a:ext cx="1857375" cy="1681163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3" name="Line 15">
            <a:extLst>
              <a:ext uri="{FF2B5EF4-FFF2-40B4-BE49-F238E27FC236}">
                <a16:creationId xmlns:a16="http://schemas.microsoft.com/office/drawing/2014/main" id="{46EAA224-026E-44C5-A0D8-D63D629A11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7788" y="3227667"/>
            <a:ext cx="0" cy="814388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id="{CF692E09-6C3A-4403-8640-0C29A3EB34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7788" y="2891117"/>
            <a:ext cx="0" cy="3016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5" name="Line 17">
            <a:extLst>
              <a:ext uri="{FF2B5EF4-FFF2-40B4-BE49-F238E27FC236}">
                <a16:creationId xmlns:a16="http://schemas.microsoft.com/office/drawing/2014/main" id="{B5A05E0E-075B-44B4-A337-7977B37638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6950" y="4024592"/>
            <a:ext cx="2444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71F840A3-7BC7-4271-80A9-E54E8EEFC9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9575" y="4502430"/>
            <a:ext cx="206375" cy="14128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7" name="Oval 19">
            <a:extLst>
              <a:ext uri="{FF2B5EF4-FFF2-40B4-BE49-F238E27FC236}">
                <a16:creationId xmlns:a16="http://schemas.microsoft.com/office/drawing/2014/main" id="{F3CB0EC3-7790-4BE4-96B7-250DD3FA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625" y="3811867"/>
            <a:ext cx="1857375" cy="42545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8" name="Line 20">
            <a:extLst>
              <a:ext uri="{FF2B5EF4-FFF2-40B4-BE49-F238E27FC236}">
                <a16:creationId xmlns:a16="http://schemas.microsoft.com/office/drawing/2014/main" id="{F4DF6F3A-765D-4137-BA3B-FE344067DB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7788" y="3368955"/>
            <a:ext cx="376237" cy="67310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59" name="Line 21">
            <a:extLst>
              <a:ext uri="{FF2B5EF4-FFF2-40B4-BE49-F238E27FC236}">
                <a16:creationId xmlns:a16="http://schemas.microsoft.com/office/drawing/2014/main" id="{FF73C12B-3CBE-4D30-9DFB-E6D839E78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4025" y="3368955"/>
            <a:ext cx="0" cy="76200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0" name="Line 22">
            <a:extLst>
              <a:ext uri="{FF2B5EF4-FFF2-40B4-BE49-F238E27FC236}">
                <a16:creationId xmlns:a16="http://schemas.microsoft.com/office/drawing/2014/main" id="{D257E03D-360F-4E88-8D94-BF1F578E7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7788" y="4024592"/>
            <a:ext cx="376237" cy="123825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1" name="Arc 23">
            <a:extLst>
              <a:ext uri="{FF2B5EF4-FFF2-40B4-BE49-F238E27FC236}">
                <a16:creationId xmlns:a16="http://schemas.microsoft.com/office/drawing/2014/main" id="{C1DD025E-3ADB-4021-9425-2CCFBA51C694}"/>
              </a:ext>
            </a:extLst>
          </p:cNvPr>
          <p:cNvSpPr>
            <a:spLocks/>
          </p:cNvSpPr>
          <p:nvPr/>
        </p:nvSpPr>
        <p:spPr bwMode="auto">
          <a:xfrm flipV="1">
            <a:off x="5397288" y="4094442"/>
            <a:ext cx="357187" cy="53975"/>
          </a:xfrm>
          <a:custGeom>
            <a:avLst/>
            <a:gdLst>
              <a:gd name="T0" fmla="*/ 0 w 21600"/>
              <a:gd name="T1" fmla="*/ 0 h 21600"/>
              <a:gd name="T2" fmla="*/ 357187 w 21600"/>
              <a:gd name="T3" fmla="*/ 53975 h 21600"/>
              <a:gd name="T4" fmla="*/ 0 w 21600"/>
              <a:gd name="T5" fmla="*/ 5397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prstDash val="dash"/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2" name="Arc 24">
            <a:extLst>
              <a:ext uri="{FF2B5EF4-FFF2-40B4-BE49-F238E27FC236}">
                <a16:creationId xmlns:a16="http://schemas.microsoft.com/office/drawing/2014/main" id="{1103BBC2-6ACE-455D-9197-B5C203B8BBFF}"/>
              </a:ext>
            </a:extLst>
          </p:cNvPr>
          <p:cNvSpPr>
            <a:spLocks/>
          </p:cNvSpPr>
          <p:nvPr/>
        </p:nvSpPr>
        <p:spPr bwMode="auto">
          <a:xfrm>
            <a:off x="5568738" y="3653117"/>
            <a:ext cx="187325" cy="87313"/>
          </a:xfrm>
          <a:custGeom>
            <a:avLst/>
            <a:gdLst>
              <a:gd name="T0" fmla="*/ 0 w 21600"/>
              <a:gd name="T1" fmla="*/ 0 h 21600"/>
              <a:gd name="T2" fmla="*/ 187325 w 21600"/>
              <a:gd name="T3" fmla="*/ 87313 h 21600"/>
              <a:gd name="T4" fmla="*/ 0 w 21600"/>
              <a:gd name="T5" fmla="*/ 8731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3" name="Line 25">
            <a:extLst>
              <a:ext uri="{FF2B5EF4-FFF2-40B4-BE49-F238E27FC236}">
                <a16:creationId xmlns:a16="http://schemas.microsoft.com/office/drawing/2014/main" id="{6A38D792-E5FA-47FB-9711-DCD468F370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0500" y="3121305"/>
            <a:ext cx="300038" cy="477837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 type="arrow" w="sm" len="sm"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4" name="Line 26">
            <a:extLst>
              <a:ext uri="{FF2B5EF4-FFF2-40B4-BE49-F238E27FC236}">
                <a16:creationId xmlns:a16="http://schemas.microsoft.com/office/drawing/2014/main" id="{35AC3B31-9440-469F-82B0-BE17F8486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488" y="3121305"/>
            <a:ext cx="169862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5" name="Text Box 41">
            <a:extLst>
              <a:ext uri="{FF2B5EF4-FFF2-40B4-BE49-F238E27FC236}">
                <a16:creationId xmlns:a16="http://schemas.microsoft.com/office/drawing/2014/main" id="{F569DF98-400F-4367-84E0-1E6E35AFB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513" y="4583392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18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</a:p>
        </p:txBody>
      </p:sp>
      <p:sp>
        <p:nvSpPr>
          <p:cNvPr id="66" name="Text Box 42">
            <a:extLst>
              <a:ext uri="{FF2B5EF4-FFF2-40B4-BE49-F238E27FC236}">
                <a16:creationId xmlns:a16="http://schemas.microsoft.com/office/drawing/2014/main" id="{3EB0EE90-4A82-47FF-B4D7-E5A3C4F64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575" y="2640292"/>
            <a:ext cx="311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18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</a:p>
        </p:txBody>
      </p:sp>
      <p:sp>
        <p:nvSpPr>
          <p:cNvPr id="67" name="Text Box 43">
            <a:extLst>
              <a:ext uri="{FF2B5EF4-FFF2-40B4-BE49-F238E27FC236}">
                <a16:creationId xmlns:a16="http://schemas.microsoft.com/office/drawing/2014/main" id="{2A6016DC-A17B-44D0-9D3E-C5809198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325" y="3969030"/>
            <a:ext cx="311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18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</a:p>
        </p:txBody>
      </p:sp>
      <p:sp>
        <p:nvSpPr>
          <p:cNvPr id="68" name="Text Box 44">
            <a:extLst>
              <a:ext uri="{FF2B5EF4-FFF2-40B4-BE49-F238E27FC236}">
                <a16:creationId xmlns:a16="http://schemas.microsoft.com/office/drawing/2014/main" id="{85AC64E7-3266-4250-A2AE-48CC07015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238" y="3346730"/>
            <a:ext cx="2508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1800" b="0" i="1" u="none">
                <a:solidFill>
                  <a:srgbClr val="000099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M</a:t>
            </a:r>
          </a:p>
        </p:txBody>
      </p:sp>
      <p:sp>
        <p:nvSpPr>
          <p:cNvPr id="69" name="Line 45">
            <a:extLst>
              <a:ext uri="{FF2B5EF4-FFF2-40B4-BE49-F238E27FC236}">
                <a16:creationId xmlns:a16="http://schemas.microsoft.com/office/drawing/2014/main" id="{A163EB4B-CE69-4092-B00A-7141132FC7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48113" y="4173817"/>
            <a:ext cx="1003300" cy="309563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arrow" w="lg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70" name="Text Box 46">
            <a:extLst>
              <a:ext uri="{FF2B5EF4-FFF2-40B4-BE49-F238E27FC236}">
                <a16:creationId xmlns:a16="http://schemas.microsoft.com/office/drawing/2014/main" id="{0D793137-90AE-40CF-998F-FD25C6627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225" y="4334155"/>
            <a:ext cx="4413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CN" sz="1800" b="0" i="1" u="none">
                <a:solidFill>
                  <a:srgbClr val="800000"/>
                </a:solidFill>
                <a:latin typeface="+mj-lt"/>
                <a:ea typeface="华文楷体" pitchFamily="2" charset="-122"/>
                <a:cs typeface="Arial" charset="0"/>
              </a:rPr>
              <a:t>θ</a:t>
            </a:r>
          </a:p>
        </p:txBody>
      </p:sp>
      <p:sp>
        <p:nvSpPr>
          <p:cNvPr id="71" name="Text Box 47">
            <a:extLst>
              <a:ext uri="{FF2B5EF4-FFF2-40B4-BE49-F238E27FC236}">
                <a16:creationId xmlns:a16="http://schemas.microsoft.com/office/drawing/2014/main" id="{8A4B3BFC-C068-4567-9676-5E3526EFE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475" y="2829205"/>
            <a:ext cx="427038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CN" sz="1800" b="0" i="1" u="none">
                <a:solidFill>
                  <a:srgbClr val="800000"/>
                </a:solidFill>
                <a:latin typeface="+mj-lt"/>
                <a:ea typeface="华文楷体" pitchFamily="2" charset="-122"/>
                <a:cs typeface="Arial" charset="0"/>
              </a:rPr>
              <a:t>φ</a:t>
            </a: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9C8C7C59-6C35-46F6-8913-A0C23B6AD430}"/>
              </a:ext>
            </a:extLst>
          </p:cNvPr>
          <p:cNvSpPr txBox="1"/>
          <p:nvPr/>
        </p:nvSpPr>
        <p:spPr>
          <a:xfrm>
            <a:off x="8179" y="5096904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曲线曲面的向量函数的一般形式：</a:t>
            </a:r>
          </a:p>
        </p:txBody>
      </p:sp>
      <p:sp>
        <p:nvSpPr>
          <p:cNvPr id="73" name="Rectangle 8">
            <a:extLst>
              <a:ext uri="{FF2B5EF4-FFF2-40B4-BE49-F238E27FC236}">
                <a16:creationId xmlns:a16="http://schemas.microsoft.com/office/drawing/2014/main" id="{2F6DB878-E809-40FE-A6F2-71095ED07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ECD43EB7-38F1-48B4-9C6F-7A9F0660F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3499" y="5728652"/>
          <a:ext cx="976312" cy="47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0" name="Equation" r:id="rId10" imgW="520474" imgH="253890" progId="Equation.DSMT4">
                  <p:embed/>
                </p:oleObj>
              </mc:Choice>
              <mc:Fallback>
                <p:oleObj name="Equation" r:id="rId10" imgW="520474" imgH="253890" progId="Equation.DSMT4">
                  <p:embed/>
                  <p:pic>
                    <p:nvPicPr>
                      <p:cNvPr id="74" name="对象 73">
                        <a:extLst>
                          <a:ext uri="{FF2B5EF4-FFF2-40B4-BE49-F238E27FC236}">
                            <a16:creationId xmlns:a16="http://schemas.microsoft.com/office/drawing/2014/main" id="{ECD43EB7-38F1-48B4-9C6F-7A9F0660F1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499" y="5728652"/>
                        <a:ext cx="976312" cy="470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>
            <a:extLst>
              <a:ext uri="{FF2B5EF4-FFF2-40B4-BE49-F238E27FC236}">
                <a16:creationId xmlns:a16="http://schemas.microsoft.com/office/drawing/2014/main" id="{ECFD2561-2D01-400B-9BFD-E7B6CC24C2D9}"/>
              </a:ext>
            </a:extLst>
          </p:cNvPr>
          <p:cNvSpPr txBox="1"/>
          <p:nvPr/>
        </p:nvSpPr>
        <p:spPr>
          <a:xfrm>
            <a:off x="1151825" y="5705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曲线：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300B0B6-2996-481C-BC72-E522B621BA40}"/>
              </a:ext>
            </a:extLst>
          </p:cNvPr>
          <p:cNvSpPr txBox="1"/>
          <p:nvPr/>
        </p:nvSpPr>
        <p:spPr>
          <a:xfrm>
            <a:off x="3864128" y="56937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highlight>
                  <a:srgbClr val="FFFF00"/>
                </a:highlight>
              </a:rPr>
              <a:t>曲面：</a:t>
            </a: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D9AF1F66-3E89-4318-A5C1-CADA149B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8" name="对象 77">
            <a:extLst>
              <a:ext uri="{FF2B5EF4-FFF2-40B4-BE49-F238E27FC236}">
                <a16:creationId xmlns:a16="http://schemas.microsoft.com/office/drawing/2014/main" id="{7392670A-B831-4F7B-91E8-357E5751A7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2124" y="5775947"/>
          <a:ext cx="1016766" cy="39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1" name="Equation" r:id="rId12" imgW="647419" imgH="253890" progId="Equation.DSMT4">
                  <p:embed/>
                </p:oleObj>
              </mc:Choice>
              <mc:Fallback>
                <p:oleObj name="Equation" r:id="rId12" imgW="647419" imgH="253890" progId="Equation.DSMT4">
                  <p:embed/>
                  <p:pic>
                    <p:nvPicPr>
                      <p:cNvPr id="78" name="对象 77">
                        <a:extLst>
                          <a:ext uri="{FF2B5EF4-FFF2-40B4-BE49-F238E27FC236}">
                            <a16:creationId xmlns:a16="http://schemas.microsoft.com/office/drawing/2014/main" id="{7392670A-B831-4F7B-91E8-357E5751A7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124" y="5775947"/>
                        <a:ext cx="1016766" cy="3978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>
            <a:extLst>
              <a:ext uri="{FF2B5EF4-FFF2-40B4-BE49-F238E27FC236}">
                <a16:creationId xmlns:a16="http://schemas.microsoft.com/office/drawing/2014/main" id="{C302209B-94B7-46A7-84E3-7C6BB4DF61BE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8C4B188-9E51-4D62-B82A-9FDB8AEAEA70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3F66FFE-BBB4-42DB-B4DF-5EB746DC03C3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99C0B73-0727-4302-B113-09999CCDD133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1270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3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 animBg="1"/>
      <p:bldP spid="37" grpId="0" animBg="1"/>
      <p:bldP spid="44" grpId="0"/>
      <p:bldP spid="45" grpId="0"/>
      <p:bldP spid="46" grpId="0"/>
      <p:bldP spid="49" grpId="0"/>
      <p:bldP spid="52" grpId="0" animBg="1"/>
      <p:bldP spid="57" grpId="0" animBg="1"/>
      <p:bldP spid="65" grpId="0"/>
      <p:bldP spid="66" grpId="0"/>
      <p:bldP spid="67" grpId="0"/>
      <p:bldP spid="68" grpId="0"/>
      <p:bldP spid="70" grpId="0"/>
      <p:bldP spid="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D5737E52-4A34-406F-8001-3EA006D14215}"/>
              </a:ext>
            </a:extLst>
          </p:cNvPr>
          <p:cNvSpPr txBox="1"/>
          <p:nvPr/>
        </p:nvSpPr>
        <p:spPr>
          <a:xfrm>
            <a:off x="0" y="550007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直线和平面的参数方程及其向量表示：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22E6504-E67B-44B7-B015-87D733E84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33D55-2938-477F-9642-BF53BFA6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2433F-0615-424E-98A5-99CA6296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E4879AB-6A34-4F66-B27F-BCF112D8E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06509E8D-C43C-4DF0-8DC7-5627EF59A278}"/>
              </a:ext>
            </a:extLst>
          </p:cNvPr>
          <p:cNvSpPr txBox="1"/>
          <p:nvPr/>
        </p:nvSpPr>
        <p:spPr>
          <a:xfrm>
            <a:off x="0" y="549226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一元向量函数的一般表示：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83740FF2-D1D3-43EC-A864-39D98425073C}"/>
              </a:ext>
            </a:extLst>
          </p:cNvPr>
          <p:cNvSpPr txBox="1"/>
          <p:nvPr/>
        </p:nvSpPr>
        <p:spPr>
          <a:xfrm>
            <a:off x="-2956" y="1953177"/>
            <a:ext cx="684223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向量函数的极限：</a:t>
            </a: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7F9728DB-9FDE-458C-8F47-6B9E5E2F4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242CD16C-C85F-4344-9ABB-FC76BD827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EFECB15-925E-490D-B9F6-2A6CEFC34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D01D879-995E-4456-8CB4-AA37B9BC3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69952"/>
              </p:ext>
            </p:extLst>
          </p:nvPr>
        </p:nvGraphicFramePr>
        <p:xfrm>
          <a:off x="882978" y="1212024"/>
          <a:ext cx="59563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8" name="Equation" r:id="rId4" imgW="5956200" imgH="482400" progId="Equation.DSMT4">
                  <p:embed/>
                </p:oleObj>
              </mc:Choice>
              <mc:Fallback>
                <p:oleObj name="Equation" r:id="rId4" imgW="5956200" imgH="4824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7D01D879-995E-4456-8CB4-AA37B9BC33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978" y="1212024"/>
                        <a:ext cx="5956300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图片 53">
            <a:extLst>
              <a:ext uri="{FF2B5EF4-FFF2-40B4-BE49-F238E27FC236}">
                <a16:creationId xmlns:a16="http://schemas.microsoft.com/office/drawing/2014/main" id="{11EAC7E5-4AF7-4916-9475-3592A9EF8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56" y="1686335"/>
            <a:ext cx="3188474" cy="2189785"/>
          </a:xfrm>
          <a:prstGeom prst="rect">
            <a:avLst/>
          </a:prstGeom>
        </p:spPr>
      </p:pic>
      <p:sp>
        <p:nvSpPr>
          <p:cNvPr id="21" name="Rectangle 7">
            <a:extLst>
              <a:ext uri="{FF2B5EF4-FFF2-40B4-BE49-F238E27FC236}">
                <a16:creationId xmlns:a16="http://schemas.microsoft.com/office/drawing/2014/main" id="{57CE7048-D2EF-412C-B698-E5220D6D8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954CBC90-1A09-4749-BABA-9285BFB515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196853"/>
              </p:ext>
            </p:extLst>
          </p:nvPr>
        </p:nvGraphicFramePr>
        <p:xfrm>
          <a:off x="698226" y="2615244"/>
          <a:ext cx="47244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9" name="Equation" r:id="rId7" imgW="4736880" imgH="634680" progId="Equation.DSMT4">
                  <p:embed/>
                </p:oleObj>
              </mc:Choice>
              <mc:Fallback>
                <p:oleObj name="Equation" r:id="rId7" imgW="4736880" imgH="63468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954CBC90-1A09-4749-BABA-9285BFB515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226" y="2615244"/>
                        <a:ext cx="472440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862AD03-9F48-4F3F-BE22-2DE5BD9FB876}"/>
              </a:ext>
            </a:extLst>
          </p:cNvPr>
          <p:cNvSpPr/>
          <p:nvPr/>
        </p:nvSpPr>
        <p:spPr>
          <a:xfrm>
            <a:off x="32280" y="3876120"/>
            <a:ext cx="9084526" cy="9784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27E101C6-BF0D-419B-B8FE-022DDB0D82E2}"/>
              </a:ext>
            </a:extLst>
          </p:cNvPr>
          <p:cNvSpPr txBox="1"/>
          <p:nvPr/>
        </p:nvSpPr>
        <p:spPr>
          <a:xfrm>
            <a:off x="142639" y="4088821"/>
            <a:ext cx="780318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例如，设                                  ，则</a:t>
            </a:r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45C7B667-9709-4C3C-BBB8-4CA81A9B4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A2494140-5F4B-423D-BF42-FB231F3E6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904257"/>
              </p:ext>
            </p:extLst>
          </p:nvPr>
        </p:nvGraphicFramePr>
        <p:xfrm>
          <a:off x="1708150" y="4137650"/>
          <a:ext cx="28638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0" name="Equation" r:id="rId9" imgW="2857320" imgH="558720" progId="Equation.DSMT4">
                  <p:embed/>
                </p:oleObj>
              </mc:Choice>
              <mc:Fallback>
                <p:oleObj name="Equation" r:id="rId9" imgW="2857320" imgH="558720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A2494140-5F4B-423D-BF42-FB231F3E60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4137650"/>
                        <a:ext cx="28638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11">
            <a:extLst>
              <a:ext uri="{FF2B5EF4-FFF2-40B4-BE49-F238E27FC236}">
                <a16:creationId xmlns:a16="http://schemas.microsoft.com/office/drawing/2014/main" id="{BD230E74-A2E3-4A8D-B20D-335FE1893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EAC61696-36BA-4E74-80E6-6F2EE7964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965877"/>
              </p:ext>
            </p:extLst>
          </p:nvPr>
        </p:nvGraphicFramePr>
        <p:xfrm>
          <a:off x="5491066" y="4141484"/>
          <a:ext cx="23495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1" name="Equation" r:id="rId11" imgW="2349360" imgH="507960" progId="Equation.DSMT4">
                  <p:embed/>
                </p:oleObj>
              </mc:Choice>
              <mc:Fallback>
                <p:oleObj name="Equation" r:id="rId11" imgW="2349360" imgH="50796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EAC61696-36BA-4E74-80E6-6F2EE7964B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066" y="4141484"/>
                        <a:ext cx="2349500" cy="512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614782E9-6579-4027-95FB-933E00C40002}"/>
              </a:ext>
            </a:extLst>
          </p:cNvPr>
          <p:cNvSpPr/>
          <p:nvPr/>
        </p:nvSpPr>
        <p:spPr>
          <a:xfrm>
            <a:off x="13537" y="66032"/>
            <a:ext cx="3398849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*三．用向量函数表示曲线和曲面     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A572078-39D1-4A9E-85A7-E6805D2A4B1E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58BE65F-82EE-450B-8421-CF7A3A6C6BEA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155D5CA-F860-41EC-BFB6-866277021E81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A31015-ED10-4274-9315-AE6FB37CB828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7610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F6A5EF-8299-4269-99D5-4D9C541A719D}"/>
              </a:ext>
            </a:extLst>
          </p:cNvPr>
          <p:cNvSpPr/>
          <p:nvPr/>
        </p:nvSpPr>
        <p:spPr>
          <a:xfrm>
            <a:off x="-12150" y="668467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84E6512-71B2-48EA-9834-83DF34190896}"/>
              </a:ext>
            </a:extLst>
          </p:cNvPr>
          <p:cNvSpPr txBox="1"/>
          <p:nvPr/>
        </p:nvSpPr>
        <p:spPr>
          <a:xfrm>
            <a:off x="794563" y="661165"/>
            <a:ext cx="7966367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旋转面、柱面和二次曲面在我们生活中无处不在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B78A829-C3E6-42ED-948E-DC2DEE1B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320" y="1314195"/>
            <a:ext cx="2195639" cy="219563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DF0C2EF-CE43-4E70-A63B-DF8786BE7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70" y="3873966"/>
            <a:ext cx="2383106" cy="190601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AB808AC-7740-4EFE-839D-F4A8E46A75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7" b="7115"/>
          <a:stretch/>
        </p:blipFill>
        <p:spPr>
          <a:xfrm>
            <a:off x="2455405" y="1416924"/>
            <a:ext cx="2241552" cy="190601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57E03F1-287C-4B54-B3BC-7D9C7DF657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4"/>
          <a:stretch/>
        </p:blipFill>
        <p:spPr>
          <a:xfrm>
            <a:off x="4696957" y="1434347"/>
            <a:ext cx="1894465" cy="188859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43869DF-1FDD-44A6-852A-8214702BBF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954" r="9540" b="10196"/>
          <a:stretch/>
        </p:blipFill>
        <p:spPr>
          <a:xfrm>
            <a:off x="528312" y="3873966"/>
            <a:ext cx="2736304" cy="198033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2D3AF18-960F-4330-A07F-EF8C9EAADB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30" y="3882627"/>
            <a:ext cx="2857500" cy="19716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BF03112-AA7F-4C74-8019-4CA50B4F9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2" y="1363440"/>
            <a:ext cx="2034091" cy="190601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A1A6926-D56C-4C8D-AD09-559FC177C620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FC5C6E-9591-4919-842D-595E6BD27108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7A62DA5-3CAE-4F2B-BD94-77B043953E10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A8B0E46-B9E6-41F6-B34A-7F22E6C8C6CA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9200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50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F3B1541-EC71-4929-9C9A-BEDB21549910}"/>
              </a:ext>
            </a:extLst>
          </p:cNvPr>
          <p:cNvSpPr/>
          <p:nvPr/>
        </p:nvSpPr>
        <p:spPr>
          <a:xfrm>
            <a:off x="-2636" y="428626"/>
            <a:ext cx="1624163" cy="52322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6.3.2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2F56ADDB-16A3-4BCE-A1C5-1BF056D03B3E}"/>
              </a:ext>
            </a:extLst>
          </p:cNvPr>
          <p:cNvSpPr txBox="1"/>
          <p:nvPr/>
        </p:nvSpPr>
        <p:spPr>
          <a:xfrm>
            <a:off x="220359" y="902368"/>
            <a:ext cx="1031051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球面</a:t>
            </a: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4D919725-7020-4466-8A9B-AA4B0DD9C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088657"/>
              </p:ext>
            </p:extLst>
          </p:nvPr>
        </p:nvGraphicFramePr>
        <p:xfrm>
          <a:off x="1395774" y="996042"/>
          <a:ext cx="220980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7" name="Equation" r:id="rId4" imgW="2209680" imgH="457200" progId="Equation.DSMT4">
                  <p:embed/>
                </p:oleObj>
              </mc:Choice>
              <mc:Fallback>
                <p:oleObj name="Equation" r:id="rId4" imgW="2209680" imgH="45720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3B3ECA67-3F58-4C50-94E6-30224837E7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774" y="996042"/>
                        <a:ext cx="2209800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5">
            <a:extLst>
              <a:ext uri="{FF2B5EF4-FFF2-40B4-BE49-F238E27FC236}">
                <a16:creationId xmlns:a16="http://schemas.microsoft.com/office/drawing/2014/main" id="{152F627B-320C-4717-95D5-1BBA89DDBD84}"/>
              </a:ext>
            </a:extLst>
          </p:cNvPr>
          <p:cNvSpPr txBox="1"/>
          <p:nvPr/>
        </p:nvSpPr>
        <p:spPr>
          <a:xfrm>
            <a:off x="3635355" y="933202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与平面</a:t>
            </a:r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23321314-65ED-4541-8B72-82D2B9725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644902"/>
              </p:ext>
            </p:extLst>
          </p:nvPr>
        </p:nvGraphicFramePr>
        <p:xfrm>
          <a:off x="4773821" y="1067658"/>
          <a:ext cx="6810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8" name="Equation" r:id="rId6" imgW="672840" imgH="304560" progId="Equation.DSMT4">
                  <p:embed/>
                </p:oleObj>
              </mc:Choice>
              <mc:Fallback>
                <p:oleObj name="Equation" r:id="rId6" imgW="672840" imgH="30456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319E9D1D-EF15-4E7D-9CCE-311EA2D24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821" y="1067658"/>
                        <a:ext cx="68103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8">
            <a:extLst>
              <a:ext uri="{FF2B5EF4-FFF2-40B4-BE49-F238E27FC236}">
                <a16:creationId xmlns:a16="http://schemas.microsoft.com/office/drawing/2014/main" id="{1AEC64B7-3E80-45F8-925B-415D618BA2A4}"/>
              </a:ext>
            </a:extLst>
          </p:cNvPr>
          <p:cNvSpPr txBox="1"/>
          <p:nvPr/>
        </p:nvSpPr>
        <p:spPr>
          <a:xfrm>
            <a:off x="5412670" y="951846"/>
            <a:ext cx="288572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的交线在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xOy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面上的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C619BB29-EA3C-4EA2-8656-C76D6D035165}"/>
              </a:ext>
            </a:extLst>
          </p:cNvPr>
          <p:cNvSpPr txBox="1"/>
          <p:nvPr/>
        </p:nvSpPr>
        <p:spPr>
          <a:xfrm>
            <a:off x="444870" y="1541847"/>
            <a:ext cx="5109091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投影方程是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53B3DD71-248F-424B-9116-6D5EDDB6FE8E}"/>
              </a:ext>
            </a:extLst>
          </p:cNvPr>
          <p:cNvSpPr txBox="1"/>
          <p:nvPr/>
        </p:nvSpPr>
        <p:spPr>
          <a:xfrm>
            <a:off x="220359" y="2628081"/>
            <a:ext cx="333937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画出下列曲线的草图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D89DE600-0DFF-4B6F-8DCD-4478CF9C6583}"/>
              </a:ext>
            </a:extLst>
          </p:cNvPr>
          <p:cNvSpPr txBox="1"/>
          <p:nvPr/>
        </p:nvSpPr>
        <p:spPr>
          <a:xfrm>
            <a:off x="5677362" y="1757701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88934EFD-4C73-49DC-8D0A-AC23BE577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254689"/>
              </p:ext>
            </p:extLst>
          </p:nvPr>
        </p:nvGraphicFramePr>
        <p:xfrm>
          <a:off x="6799796" y="1692712"/>
          <a:ext cx="1498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19" name="Equation" r:id="rId8" imgW="1815840" imgH="1041120" progId="Equation.DSMT4">
                  <p:embed/>
                </p:oleObj>
              </mc:Choice>
              <mc:Fallback>
                <p:oleObj name="Equation" r:id="rId8" imgW="1815840" imgH="104112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6F936CD2-202C-457D-A2A1-5A074FD589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796" y="1692712"/>
                        <a:ext cx="1498600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3">
            <a:extLst>
              <a:ext uri="{FF2B5EF4-FFF2-40B4-BE49-F238E27FC236}">
                <a16:creationId xmlns:a16="http://schemas.microsoft.com/office/drawing/2014/main" id="{BE49E9A4-1AE1-4D0C-9D3A-99D39D35B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570" y="3469229"/>
            <a:ext cx="99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</a:p>
        </p:txBody>
      </p:sp>
      <p:graphicFrame>
        <p:nvGraphicFramePr>
          <p:cNvPr id="42" name="Object 25">
            <a:extLst>
              <a:ext uri="{FF2B5EF4-FFF2-40B4-BE49-F238E27FC236}">
                <a16:creationId xmlns:a16="http://schemas.microsoft.com/office/drawing/2014/main" id="{2CD4F9AD-FF39-4F42-A862-E2FE75A18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015710"/>
              </p:ext>
            </p:extLst>
          </p:nvPr>
        </p:nvGraphicFramePr>
        <p:xfrm>
          <a:off x="1378821" y="3116262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0" name="Equation" r:id="rId10" imgW="698400" imgH="393480" progId="Equation.DSMT4">
                  <p:embed/>
                </p:oleObj>
              </mc:Choice>
              <mc:Fallback>
                <p:oleObj name="Equation" r:id="rId10" imgW="698400" imgH="393480" progId="Equation.DSMT4">
                  <p:embed/>
                  <p:pic>
                    <p:nvPicPr>
                      <p:cNvPr id="42" name="Object 25">
                        <a:extLst>
                          <a:ext uri="{FF2B5EF4-FFF2-40B4-BE49-F238E27FC236}">
                            <a16:creationId xmlns:a16="http://schemas.microsoft.com/office/drawing/2014/main" id="{7EE5A1FC-AD22-403B-98B6-DEA648C5B2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821" y="3116262"/>
                        <a:ext cx="698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26">
            <a:extLst>
              <a:ext uri="{FF2B5EF4-FFF2-40B4-BE49-F238E27FC236}">
                <a16:creationId xmlns:a16="http://schemas.microsoft.com/office/drawing/2014/main" id="{BC5E0493-CCD3-46D1-A7B1-0AF36AA3A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806238"/>
              </p:ext>
            </p:extLst>
          </p:nvPr>
        </p:nvGraphicFramePr>
        <p:xfrm>
          <a:off x="1347071" y="3679825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1" name="Equation" r:id="rId12" imgW="787320" imgH="393480" progId="Equation.DSMT4">
                  <p:embed/>
                </p:oleObj>
              </mc:Choice>
              <mc:Fallback>
                <p:oleObj name="Equation" r:id="rId12" imgW="787320" imgH="393480" progId="Equation.DSMT4">
                  <p:embed/>
                  <p:pic>
                    <p:nvPicPr>
                      <p:cNvPr id="43" name="Object 26">
                        <a:extLst>
                          <a:ext uri="{FF2B5EF4-FFF2-40B4-BE49-F238E27FC236}">
                            <a16:creationId xmlns:a16="http://schemas.microsoft.com/office/drawing/2014/main" id="{1A665165-96F8-4339-BB41-3CBB867B9F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071" y="3679825"/>
                        <a:ext cx="787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AutoShape 27">
            <a:extLst>
              <a:ext uri="{FF2B5EF4-FFF2-40B4-BE49-F238E27FC236}">
                <a16:creationId xmlns:a16="http://schemas.microsoft.com/office/drawing/2014/main" id="{7BDE773A-4865-4CD7-AD3B-AE5B4A972C4C}"/>
              </a:ext>
            </a:extLst>
          </p:cNvPr>
          <p:cNvSpPr>
            <a:spLocks/>
          </p:cNvSpPr>
          <p:nvPr/>
        </p:nvSpPr>
        <p:spPr bwMode="auto">
          <a:xfrm>
            <a:off x="1188320" y="3167154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28">
            <a:extLst>
              <a:ext uri="{FF2B5EF4-FFF2-40B4-BE49-F238E27FC236}">
                <a16:creationId xmlns:a16="http://schemas.microsoft.com/office/drawing/2014/main" id="{66DD2B19-04E1-4E54-82C5-A95E0A9CD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20" y="3310029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graphicFrame>
        <p:nvGraphicFramePr>
          <p:cNvPr id="46" name="Object 29">
            <a:extLst>
              <a:ext uri="{FF2B5EF4-FFF2-40B4-BE49-F238E27FC236}">
                <a16:creationId xmlns:a16="http://schemas.microsoft.com/office/drawing/2014/main" id="{3D57E062-CDFF-4F69-983F-A1BBAEFB0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25777"/>
              </p:ext>
            </p:extLst>
          </p:nvPr>
        </p:nvGraphicFramePr>
        <p:xfrm>
          <a:off x="5474571" y="3143250"/>
          <a:ext cx="2336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2" name="Equation" r:id="rId14" imgW="2336760" imgH="571320" progId="Equation.DSMT4">
                  <p:embed/>
                </p:oleObj>
              </mc:Choice>
              <mc:Fallback>
                <p:oleObj name="Equation" r:id="rId14" imgW="2336760" imgH="571320" progId="Equation.DSMT4">
                  <p:embed/>
                  <p:pic>
                    <p:nvPicPr>
                      <p:cNvPr id="46" name="Object 29">
                        <a:extLst>
                          <a:ext uri="{FF2B5EF4-FFF2-40B4-BE49-F238E27FC236}">
                            <a16:creationId xmlns:a16="http://schemas.microsoft.com/office/drawing/2014/main" id="{EA00FFD4-416C-45B6-8BDD-C3F8AA74C9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4571" y="3143250"/>
                        <a:ext cx="2336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30">
            <a:extLst>
              <a:ext uri="{FF2B5EF4-FFF2-40B4-BE49-F238E27FC236}">
                <a16:creationId xmlns:a16="http://schemas.microsoft.com/office/drawing/2014/main" id="{32A158F8-E63E-4F03-A34F-3F7AD177F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11267"/>
              </p:ext>
            </p:extLst>
          </p:nvPr>
        </p:nvGraphicFramePr>
        <p:xfrm>
          <a:off x="5392021" y="3822700"/>
          <a:ext cx="128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3" name="Equation" r:id="rId16" imgW="1282680" imgH="393480" progId="Equation.DSMT4">
                  <p:embed/>
                </p:oleObj>
              </mc:Choice>
              <mc:Fallback>
                <p:oleObj name="Equation" r:id="rId16" imgW="1282680" imgH="393480" progId="Equation.DSMT4">
                  <p:embed/>
                  <p:pic>
                    <p:nvPicPr>
                      <p:cNvPr id="47" name="Object 30">
                        <a:extLst>
                          <a:ext uri="{FF2B5EF4-FFF2-40B4-BE49-F238E27FC236}">
                            <a16:creationId xmlns:a16="http://schemas.microsoft.com/office/drawing/2014/main" id="{7B8559BA-679C-49E2-8265-C7B2084D3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021" y="3822700"/>
                        <a:ext cx="1282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AutoShape 31">
            <a:extLst>
              <a:ext uri="{FF2B5EF4-FFF2-40B4-BE49-F238E27FC236}">
                <a16:creationId xmlns:a16="http://schemas.microsoft.com/office/drawing/2014/main" id="{BEE17957-841B-404B-9150-B14E04BF7B14}"/>
              </a:ext>
            </a:extLst>
          </p:cNvPr>
          <p:cNvSpPr>
            <a:spLocks/>
          </p:cNvSpPr>
          <p:nvPr/>
        </p:nvSpPr>
        <p:spPr bwMode="auto">
          <a:xfrm>
            <a:off x="5226920" y="3310479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Object 30">
            <a:extLst>
              <a:ext uri="{FF2B5EF4-FFF2-40B4-BE49-F238E27FC236}">
                <a16:creationId xmlns:a16="http://schemas.microsoft.com/office/drawing/2014/main" id="{37F314A8-B933-4F56-961D-E88A2F651D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822207"/>
              </p:ext>
            </p:extLst>
          </p:nvPr>
        </p:nvGraphicFramePr>
        <p:xfrm>
          <a:off x="1272274" y="4503989"/>
          <a:ext cx="13843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4" name="Equation" r:id="rId18" imgW="1384200" imgH="393480" progId="Equation.DSMT4">
                  <p:embed/>
                </p:oleObj>
              </mc:Choice>
              <mc:Fallback>
                <p:oleObj name="Equation" r:id="rId18" imgW="1384200" imgH="393480" progId="Equation.DSMT4">
                  <p:embed/>
                  <p:pic>
                    <p:nvPicPr>
                      <p:cNvPr id="49" name="Object 30">
                        <a:extLst>
                          <a:ext uri="{FF2B5EF4-FFF2-40B4-BE49-F238E27FC236}">
                            <a16:creationId xmlns:a16="http://schemas.microsoft.com/office/drawing/2014/main" id="{331E42E9-A8D5-44FC-99FC-4D9B662EF9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2274" y="4503989"/>
                        <a:ext cx="13843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31">
            <a:extLst>
              <a:ext uri="{FF2B5EF4-FFF2-40B4-BE49-F238E27FC236}">
                <a16:creationId xmlns:a16="http://schemas.microsoft.com/office/drawing/2014/main" id="{2955C330-3E2E-4A3D-8CFD-C5A232BD0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937640"/>
              </p:ext>
            </p:extLst>
          </p:nvPr>
        </p:nvGraphicFramePr>
        <p:xfrm>
          <a:off x="1284974" y="5037389"/>
          <a:ext cx="12700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5" name="Equation" r:id="rId20" imgW="1269720" imgH="393480" progId="Equation.DSMT4">
                  <p:embed/>
                </p:oleObj>
              </mc:Choice>
              <mc:Fallback>
                <p:oleObj name="Equation" r:id="rId20" imgW="1269720" imgH="393480" progId="Equation.DSMT4">
                  <p:embed/>
                  <p:pic>
                    <p:nvPicPr>
                      <p:cNvPr id="50" name="Object 31">
                        <a:extLst>
                          <a:ext uri="{FF2B5EF4-FFF2-40B4-BE49-F238E27FC236}">
                            <a16:creationId xmlns:a16="http://schemas.microsoft.com/office/drawing/2014/main" id="{D0B773C0-5652-456A-A892-E37911F03B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974" y="5037389"/>
                        <a:ext cx="12700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utoShape 32">
            <a:extLst>
              <a:ext uri="{FF2B5EF4-FFF2-40B4-BE49-F238E27FC236}">
                <a16:creationId xmlns:a16="http://schemas.microsoft.com/office/drawing/2014/main" id="{B8C93138-8336-4FB2-8A6F-5D3AABAD76A8}"/>
              </a:ext>
            </a:extLst>
          </p:cNvPr>
          <p:cNvSpPr>
            <a:spLocks/>
          </p:cNvSpPr>
          <p:nvPr/>
        </p:nvSpPr>
        <p:spPr bwMode="auto">
          <a:xfrm>
            <a:off x="1094473" y="452199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 Box 28">
            <a:extLst>
              <a:ext uri="{FF2B5EF4-FFF2-40B4-BE49-F238E27FC236}">
                <a16:creationId xmlns:a16="http://schemas.microsoft.com/office/drawing/2014/main" id="{117BFEDD-8FF4-4257-BAD0-D7E194C0B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98" y="4653387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graphicFrame>
        <p:nvGraphicFramePr>
          <p:cNvPr id="74" name="Object 28">
            <a:extLst>
              <a:ext uri="{FF2B5EF4-FFF2-40B4-BE49-F238E27FC236}">
                <a16:creationId xmlns:a16="http://schemas.microsoft.com/office/drawing/2014/main" id="{71EBFCA1-DF52-490E-80C0-FAD7D8425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36153"/>
              </p:ext>
            </p:extLst>
          </p:nvPr>
        </p:nvGraphicFramePr>
        <p:xfrm>
          <a:off x="5404721" y="4381500"/>
          <a:ext cx="1638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6" name="Equation" r:id="rId22" imgW="1638000" imgH="888840" progId="Equation.DSMT4">
                  <p:embed/>
                </p:oleObj>
              </mc:Choice>
              <mc:Fallback>
                <p:oleObj name="Equation" r:id="rId22" imgW="1638000" imgH="888840" progId="Equation.DSMT4">
                  <p:embed/>
                  <p:pic>
                    <p:nvPicPr>
                      <p:cNvPr id="53" name="Object 28">
                        <a:extLst>
                          <a:ext uri="{FF2B5EF4-FFF2-40B4-BE49-F238E27FC236}">
                            <a16:creationId xmlns:a16="http://schemas.microsoft.com/office/drawing/2014/main" id="{B81E3218-FC14-4D7A-9983-4304F349BF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4721" y="4381500"/>
                        <a:ext cx="1638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29">
            <a:extLst>
              <a:ext uri="{FF2B5EF4-FFF2-40B4-BE49-F238E27FC236}">
                <a16:creationId xmlns:a16="http://schemas.microsoft.com/office/drawing/2014/main" id="{8F5DFDBF-190C-4DEC-91F8-BF5D8D5A3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148651"/>
              </p:ext>
            </p:extLst>
          </p:nvPr>
        </p:nvGraphicFramePr>
        <p:xfrm>
          <a:off x="5461871" y="5448300"/>
          <a:ext cx="762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7" name="Equation" r:id="rId24" imgW="761760" imgH="393480" progId="Equation.DSMT4">
                  <p:embed/>
                </p:oleObj>
              </mc:Choice>
              <mc:Fallback>
                <p:oleObj name="Equation" r:id="rId24" imgW="761760" imgH="393480" progId="Equation.DSMT4">
                  <p:embed/>
                  <p:pic>
                    <p:nvPicPr>
                      <p:cNvPr id="54" name="Object 29">
                        <a:extLst>
                          <a:ext uri="{FF2B5EF4-FFF2-40B4-BE49-F238E27FC236}">
                            <a16:creationId xmlns:a16="http://schemas.microsoft.com/office/drawing/2014/main" id="{7F5EC404-6448-441C-8386-6581ECA4C9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871" y="5448300"/>
                        <a:ext cx="762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AutoShape 30">
            <a:extLst>
              <a:ext uri="{FF2B5EF4-FFF2-40B4-BE49-F238E27FC236}">
                <a16:creationId xmlns:a16="http://schemas.microsoft.com/office/drawing/2014/main" id="{5405E149-9ACD-4EB0-83EB-A39D0C8AF749}"/>
              </a:ext>
            </a:extLst>
          </p:cNvPr>
          <p:cNvSpPr>
            <a:spLocks/>
          </p:cNvSpPr>
          <p:nvPr/>
        </p:nvSpPr>
        <p:spPr bwMode="auto">
          <a:xfrm>
            <a:off x="5163420" y="4457873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Box 28">
            <a:extLst>
              <a:ext uri="{FF2B5EF4-FFF2-40B4-BE49-F238E27FC236}">
                <a16:creationId xmlns:a16="http://schemas.microsoft.com/office/drawing/2014/main" id="{DE91E665-B764-4965-B36F-D9431AF8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8570" y="4842589"/>
            <a:ext cx="543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</p:txBody>
      </p:sp>
      <p:sp>
        <p:nvSpPr>
          <p:cNvPr id="78" name="TextBox 30">
            <a:extLst>
              <a:ext uri="{FF2B5EF4-FFF2-40B4-BE49-F238E27FC236}">
                <a16:creationId xmlns:a16="http://schemas.microsoft.com/office/drawing/2014/main" id="{D5DF7F6D-DF8B-4DEA-9B30-8FAF5CAB0A15}"/>
              </a:ext>
            </a:extLst>
          </p:cNvPr>
          <p:cNvSpPr txBox="1"/>
          <p:nvPr/>
        </p:nvSpPr>
        <p:spPr>
          <a:xfrm>
            <a:off x="365227" y="5436393"/>
            <a:ext cx="1107996" cy="53245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104605-01EB-4BC7-88FC-AC0A4827A730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7E89FF2-5407-410F-93C2-7761EBADA51F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546E3-E81B-4EAF-9C0B-088B8EEF1F00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9AD798F-1996-49DA-9767-D1CEDE38F47E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4108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 autoUpdateAnimBg="0"/>
      <p:bldP spid="44" grpId="0" animBg="1"/>
      <p:bldP spid="45" grpId="0" build="p" autoUpdateAnimBg="0"/>
      <p:bldP spid="63" grpId="0" animBg="1"/>
      <p:bldP spid="72" grpId="0" animBg="1"/>
      <p:bldP spid="73" grpId="0" build="p" autoUpdateAnimBg="0"/>
      <p:bldP spid="76" grpId="0" animBg="1"/>
      <p:bldP spid="77" grpId="0" build="p" autoUpdateAnimBg="0"/>
      <p:bldP spid="7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51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65951" y="6670847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0CF794C-0DBD-4F60-A512-1FBB76D75F37}"/>
              </a:ext>
            </a:extLst>
          </p:cNvPr>
          <p:cNvSpPr/>
          <p:nvPr/>
        </p:nvSpPr>
        <p:spPr>
          <a:xfrm>
            <a:off x="-7904" y="1728788"/>
            <a:ext cx="9143999" cy="4775211"/>
          </a:xfrm>
          <a:prstGeom prst="rect">
            <a:avLst/>
          </a:prstGeom>
          <a:solidFill>
            <a:srgbClr val="1903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 Box 3">
            <a:extLst>
              <a:ext uri="{FF2B5EF4-FFF2-40B4-BE49-F238E27FC236}">
                <a16:creationId xmlns:a16="http://schemas.microsoft.com/office/drawing/2014/main" id="{12FC31D8-4013-462F-92EF-5A221E4C4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133" y="728661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latin typeface="Times New Roman" pitchFamily="18" charset="0"/>
                <a:ea typeface="仿宋_GB2312" pitchFamily="49" charset="-122"/>
              </a:rPr>
              <a:t> (2)</a:t>
            </a: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0A0A9E10-85CD-42FC-86D8-FABC07FD5DE2}"/>
              </a:ext>
            </a:extLst>
          </p:cNvPr>
          <p:cNvGrpSpPr>
            <a:grpSpLocks/>
          </p:cNvGrpSpPr>
          <p:nvPr/>
        </p:nvGrpSpPr>
        <p:grpSpPr bwMode="auto">
          <a:xfrm>
            <a:off x="1131900" y="1836851"/>
            <a:ext cx="3379788" cy="2633663"/>
            <a:chOff x="960" y="220"/>
            <a:chExt cx="2365" cy="1844"/>
          </a:xfrm>
        </p:grpSpPr>
        <p:graphicFrame>
          <p:nvGraphicFramePr>
            <p:cNvPr id="52" name="Object 5">
              <a:extLst>
                <a:ext uri="{FF2B5EF4-FFF2-40B4-BE49-F238E27FC236}">
                  <a16:creationId xmlns:a16="http://schemas.microsoft.com/office/drawing/2014/main" id="{097BDBCD-A5E1-4742-905A-FBF745ED9B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1344"/>
            <a:ext cx="1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398" name="公式" r:id="rId4" imgW="134640" imgH="156960" progId="Equation.3">
                    <p:embed/>
                  </p:oleObj>
                </mc:Choice>
                <mc:Fallback>
                  <p:oleObj name="公式" r:id="rId4" imgW="134640" imgH="156960" progId="Equation.3">
                    <p:embed/>
                    <p:pic>
                      <p:nvPicPr>
                        <p:cNvPr id="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1344"/>
                          <a:ext cx="17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Line 6">
              <a:extLst>
                <a:ext uri="{FF2B5EF4-FFF2-40B4-BE49-F238E27FC236}">
                  <a16:creationId xmlns:a16="http://schemas.microsoft.com/office/drawing/2014/main" id="{0D9C6406-60AA-4382-88B8-B69704136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440"/>
              <a:ext cx="14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7">
              <a:extLst>
                <a:ext uri="{FF2B5EF4-FFF2-40B4-BE49-F238E27FC236}">
                  <a16:creationId xmlns:a16="http://schemas.microsoft.com/office/drawing/2014/main" id="{34884747-4414-44A5-9C43-829E9718F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8" y="1440"/>
              <a:ext cx="544" cy="3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8">
              <a:extLst>
                <a:ext uri="{FF2B5EF4-FFF2-40B4-BE49-F238E27FC236}">
                  <a16:creationId xmlns:a16="http://schemas.microsoft.com/office/drawing/2014/main" id="{D352438E-FB05-4147-8B8D-82B83771F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288"/>
              <a:ext cx="0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6" name="Object 9">
              <a:extLst>
                <a:ext uri="{FF2B5EF4-FFF2-40B4-BE49-F238E27FC236}">
                  <a16:creationId xmlns:a16="http://schemas.microsoft.com/office/drawing/2014/main" id="{9097A3E9-D03E-4089-9EF2-4027FCAA32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80" y="220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399" name="公式" r:id="rId6" imgW="134640" imgH="134280" progId="Equation.3">
                    <p:embed/>
                  </p:oleObj>
                </mc:Choice>
                <mc:Fallback>
                  <p:oleObj name="公式" r:id="rId6" imgW="134640" imgH="134280" progId="Equation.3">
                    <p:embed/>
                    <p:pic>
                      <p:nvPicPr>
                        <p:cNvPr id="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20"/>
                          <a:ext cx="24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10">
              <a:extLst>
                <a:ext uri="{FF2B5EF4-FFF2-40B4-BE49-F238E27FC236}">
                  <a16:creationId xmlns:a16="http://schemas.microsoft.com/office/drawing/2014/main" id="{9B07B0E6-EEDA-40EB-BC82-BDE83AC35F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1344"/>
            <a:ext cx="20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00" name="公式" r:id="rId8" imgW="156960" imgH="179280" progId="Equation.3">
                    <p:embed/>
                  </p:oleObj>
                </mc:Choice>
                <mc:Fallback>
                  <p:oleObj name="公式" r:id="rId8" imgW="156960" imgH="179280" progId="Equation.3">
                    <p:embed/>
                    <p:pic>
                      <p:nvPicPr>
                        <p:cNvPr id="9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344"/>
                          <a:ext cx="20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11">
              <a:extLst>
                <a:ext uri="{FF2B5EF4-FFF2-40B4-BE49-F238E27FC236}">
                  <a16:creationId xmlns:a16="http://schemas.microsoft.com/office/drawing/2014/main" id="{652A82F1-35FD-4356-B4B4-3A4422FC45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1824"/>
            <a:ext cx="2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01" name="公式" r:id="rId10" imgW="134640" imgH="156960" progId="Equation.3">
                    <p:embed/>
                  </p:oleObj>
                </mc:Choice>
                <mc:Fallback>
                  <p:oleObj name="公式" r:id="rId10" imgW="134640" imgH="156960" progId="Equation.3">
                    <p:embed/>
                    <p:pic>
                      <p:nvPicPr>
                        <p:cNvPr id="1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824"/>
                          <a:ext cx="21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3A566273-3D98-4E15-AD7A-396CF94BCA6F}"/>
              </a:ext>
            </a:extLst>
          </p:cNvPr>
          <p:cNvGrpSpPr>
            <a:grpSpLocks/>
          </p:cNvGrpSpPr>
          <p:nvPr/>
        </p:nvGrpSpPr>
        <p:grpSpPr bwMode="auto">
          <a:xfrm>
            <a:off x="1468450" y="2381364"/>
            <a:ext cx="1858963" cy="1541462"/>
            <a:chOff x="1195" y="601"/>
            <a:chExt cx="1301" cy="1079"/>
          </a:xfrm>
        </p:grpSpPr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02399E5C-A9E2-403A-852B-565AB8CA9E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601"/>
              <a:ext cx="1152" cy="1079"/>
              <a:chOff x="1344" y="601"/>
              <a:chExt cx="1152" cy="1079"/>
            </a:xfrm>
          </p:grpSpPr>
          <p:sp>
            <p:nvSpPr>
              <p:cNvPr id="62" name="Freeform 14">
                <a:extLst>
                  <a:ext uri="{FF2B5EF4-FFF2-40B4-BE49-F238E27FC236}">
                    <a16:creationId xmlns:a16="http://schemas.microsoft.com/office/drawing/2014/main" id="{140E599C-974B-4C88-AB57-A1557EA61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624"/>
                <a:ext cx="1152" cy="1056"/>
              </a:xfrm>
              <a:custGeom>
                <a:avLst/>
                <a:gdLst>
                  <a:gd name="T0" fmla="*/ 0 w 1152"/>
                  <a:gd name="T1" fmla="*/ 0 h 1056"/>
                  <a:gd name="T2" fmla="*/ 1152 w 1152"/>
                  <a:gd name="T3" fmla="*/ 0 h 1056"/>
                  <a:gd name="T4" fmla="*/ 1152 w 1152"/>
                  <a:gd name="T5" fmla="*/ 1056 h 1056"/>
                  <a:gd name="T6" fmla="*/ 0 w 1152"/>
                  <a:gd name="T7" fmla="*/ 1056 h 1056"/>
                  <a:gd name="T8" fmla="*/ 0 w 1152"/>
                  <a:gd name="T9" fmla="*/ 0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2" h="1056">
                    <a:moveTo>
                      <a:pt x="0" y="0"/>
                    </a:moveTo>
                    <a:lnTo>
                      <a:pt x="1152" y="0"/>
                    </a:lnTo>
                    <a:lnTo>
                      <a:pt x="1152" y="1056"/>
                    </a:lnTo>
                    <a:lnTo>
                      <a:pt x="0" y="105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9900">
                      <a:gamma/>
                      <a:shade val="46275"/>
                      <a:invGamma/>
                    </a:srgbClr>
                  </a:gs>
                  <a:gs pos="100000">
                    <a:srgbClr val="0099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15">
                <a:extLst>
                  <a:ext uri="{FF2B5EF4-FFF2-40B4-BE49-F238E27FC236}">
                    <a16:creationId xmlns:a16="http://schemas.microsoft.com/office/drawing/2014/main" id="{33D0A83C-057A-43F4-B5C0-7FC3AF44E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601"/>
                <a:ext cx="0" cy="8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ADADA6BC-19ED-493E-847A-00B1598B2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7" y="1440"/>
                <a:ext cx="313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B309F6A0-69C8-4B39-99FD-49267AF332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144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67" name="Object 18">
                <a:extLst>
                  <a:ext uri="{FF2B5EF4-FFF2-40B4-BE49-F238E27FC236}">
                    <a16:creationId xmlns:a16="http://schemas.microsoft.com/office/drawing/2014/main" id="{46356DC4-488C-44F9-9FE0-F99C414A51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8" y="1332"/>
              <a:ext cx="172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402" name="公式" r:id="rId12" imgW="134640" imgH="156960" progId="Equation.3">
                      <p:embed/>
                    </p:oleObj>
                  </mc:Choice>
                  <mc:Fallback>
                    <p:oleObj name="公式" r:id="rId12" imgW="134640" imgH="156960" progId="Equation.3">
                      <p:embed/>
                      <p:pic>
                        <p:nvPicPr>
                          <p:cNvPr id="18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8" y="1332"/>
                            <a:ext cx="172" cy="1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1" name="Object 19">
              <a:extLst>
                <a:ext uri="{FF2B5EF4-FFF2-40B4-BE49-F238E27FC236}">
                  <a16:creationId xmlns:a16="http://schemas.microsoft.com/office/drawing/2014/main" id="{B5730E56-65B7-4E09-92BE-B9EEEADC99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5" y="1488"/>
            <a:ext cx="101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03" name="公式" r:id="rId14" imgW="89640" imgH="179280" progId="Equation.3">
                    <p:embed/>
                  </p:oleObj>
                </mc:Choice>
                <mc:Fallback>
                  <p:oleObj name="公式" r:id="rId14" imgW="89640" imgH="179280" progId="Equation.3">
                    <p:embed/>
                    <p:pic>
                      <p:nvPicPr>
                        <p:cNvPr id="13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" y="1488"/>
                          <a:ext cx="101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8" name="Group 20">
            <a:extLst>
              <a:ext uri="{FF2B5EF4-FFF2-40B4-BE49-F238E27FC236}">
                <a16:creationId xmlns:a16="http://schemas.microsoft.com/office/drawing/2014/main" id="{26312CDE-E3A9-49E7-AA12-2D569FD11E65}"/>
              </a:ext>
            </a:extLst>
          </p:cNvPr>
          <p:cNvGrpSpPr>
            <a:grpSpLocks/>
          </p:cNvGrpSpPr>
          <p:nvPr/>
        </p:nvGrpSpPr>
        <p:grpSpPr bwMode="auto">
          <a:xfrm>
            <a:off x="3327413" y="2071801"/>
            <a:ext cx="776287" cy="1851025"/>
            <a:chOff x="2496" y="384"/>
            <a:chExt cx="543" cy="1296"/>
          </a:xfrm>
        </p:grpSpPr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7C13147C-5A42-4133-BEC0-157941BAB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" y="384"/>
              <a:ext cx="336" cy="1296"/>
            </a:xfrm>
            <a:custGeom>
              <a:avLst/>
              <a:gdLst>
                <a:gd name="T0" fmla="*/ 336 w 336"/>
                <a:gd name="T1" fmla="*/ 0 h 1296"/>
                <a:gd name="T2" fmla="*/ 336 w 336"/>
                <a:gd name="T3" fmla="*/ 1056 h 1296"/>
                <a:gd name="T4" fmla="*/ 0 w 336"/>
                <a:gd name="T5" fmla="*/ 1296 h 1296"/>
                <a:gd name="T6" fmla="*/ 0 w 336"/>
                <a:gd name="T7" fmla="*/ 240 h 1296"/>
                <a:gd name="T8" fmla="*/ 336 w 336"/>
                <a:gd name="T9" fmla="*/ 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296">
                  <a:moveTo>
                    <a:pt x="336" y="0"/>
                  </a:moveTo>
                  <a:lnTo>
                    <a:pt x="336" y="1056"/>
                  </a:lnTo>
                  <a:lnTo>
                    <a:pt x="0" y="1296"/>
                  </a:lnTo>
                  <a:lnTo>
                    <a:pt x="0" y="240"/>
                  </a:lnTo>
                  <a:lnTo>
                    <a:pt x="33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9" name="Object 22">
              <a:extLst>
                <a:ext uri="{FF2B5EF4-FFF2-40B4-BE49-F238E27FC236}">
                  <a16:creationId xmlns:a16="http://schemas.microsoft.com/office/drawing/2014/main" id="{86355B73-63BA-4182-BC02-89BCD94F2C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1248"/>
            <a:ext cx="159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04" name="公式" r:id="rId16" imgW="134640" imgH="179280" progId="Equation.3">
                    <p:embed/>
                  </p:oleObj>
                </mc:Choice>
                <mc:Fallback>
                  <p:oleObj name="公式" r:id="rId16" imgW="134640" imgH="179280" progId="Equation.3">
                    <p:embed/>
                    <p:pic>
                      <p:nvPicPr>
                        <p:cNvPr id="21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1248"/>
                          <a:ext cx="159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23">
              <a:extLst>
                <a:ext uri="{FF2B5EF4-FFF2-40B4-BE49-F238E27FC236}">
                  <a16:creationId xmlns:a16="http://schemas.microsoft.com/office/drawing/2014/main" id="{28E38E73-0A44-43B0-9B8C-BCD29A89C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4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1" name="Line 24">
            <a:extLst>
              <a:ext uri="{FF2B5EF4-FFF2-40B4-BE49-F238E27FC236}">
                <a16:creationId xmlns:a16="http://schemas.microsoft.com/office/drawing/2014/main" id="{CA1A386D-1E2A-4C12-9404-D456CB9EC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7413" y="2413114"/>
            <a:ext cx="0" cy="150971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82" name="Object 25">
            <a:extLst>
              <a:ext uri="{FF2B5EF4-FFF2-40B4-BE49-F238E27FC236}">
                <a16:creationId xmlns:a16="http://schemas.microsoft.com/office/drawing/2014/main" id="{726BCA0B-21CC-444B-ADB2-A31449525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09190"/>
              </p:ext>
            </p:extLst>
          </p:nvPr>
        </p:nvGraphicFramePr>
        <p:xfrm>
          <a:off x="813633" y="495832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05" name="Equation" r:id="rId18" imgW="698400" imgH="393480" progId="Equation.DSMT4">
                  <p:embed/>
                </p:oleObj>
              </mc:Choice>
              <mc:Fallback>
                <p:oleObj name="Equation" r:id="rId18" imgW="698400" imgH="393480" progId="Equation.DSMT4">
                  <p:embed/>
                  <p:pic>
                    <p:nvPicPr>
                      <p:cNvPr id="2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633" y="495832"/>
                        <a:ext cx="6985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6">
            <a:extLst>
              <a:ext uri="{FF2B5EF4-FFF2-40B4-BE49-F238E27FC236}">
                <a16:creationId xmlns:a16="http://schemas.microsoft.com/office/drawing/2014/main" id="{4A286E7A-C652-4EDD-8FBF-02C24C48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349181"/>
              </p:ext>
            </p:extLst>
          </p:nvPr>
        </p:nvGraphicFramePr>
        <p:xfrm>
          <a:off x="781883" y="1059394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06" name="Equation" r:id="rId20" imgW="787320" imgH="393480" progId="Equation.DSMT4">
                  <p:embed/>
                </p:oleObj>
              </mc:Choice>
              <mc:Fallback>
                <p:oleObj name="Equation" r:id="rId20" imgW="787320" imgH="393480" progId="Equation.DSMT4">
                  <p:embed/>
                  <p:pic>
                    <p:nvPicPr>
                      <p:cNvPr id="2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83" y="1059394"/>
                        <a:ext cx="7874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AutoShape 27">
            <a:extLst>
              <a:ext uri="{FF2B5EF4-FFF2-40B4-BE49-F238E27FC236}">
                <a16:creationId xmlns:a16="http://schemas.microsoft.com/office/drawing/2014/main" id="{C6192A2D-83E8-4688-943C-D7E8CC5AE7AE}"/>
              </a:ext>
            </a:extLst>
          </p:cNvPr>
          <p:cNvSpPr>
            <a:spLocks/>
          </p:cNvSpPr>
          <p:nvPr/>
        </p:nvSpPr>
        <p:spPr bwMode="auto">
          <a:xfrm>
            <a:off x="623133" y="545864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Text Box 28">
            <a:extLst>
              <a:ext uri="{FF2B5EF4-FFF2-40B4-BE49-F238E27FC236}">
                <a16:creationId xmlns:a16="http://schemas.microsoft.com/office/drawing/2014/main" id="{480859FD-3BA6-43FB-9ED3-5F7184DFA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" y="688739"/>
            <a:ext cx="60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itchFamily="18" charset="0"/>
                <a:ea typeface="楷体_GB2312" pitchFamily="49" charset="-122"/>
              </a:rPr>
              <a:t>(1)</a:t>
            </a:r>
          </a:p>
        </p:txBody>
      </p:sp>
      <p:graphicFrame>
        <p:nvGraphicFramePr>
          <p:cNvPr id="86" name="Object 29">
            <a:extLst>
              <a:ext uri="{FF2B5EF4-FFF2-40B4-BE49-F238E27FC236}">
                <a16:creationId xmlns:a16="http://schemas.microsoft.com/office/drawing/2014/main" id="{1CDF9C83-01AE-476F-85A7-F7D5913A0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183659"/>
              </p:ext>
            </p:extLst>
          </p:nvPr>
        </p:nvGraphicFramePr>
        <p:xfrm>
          <a:off x="2432912" y="468027"/>
          <a:ext cx="2336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07" name="Equation" r:id="rId22" imgW="2336760" imgH="571320" progId="Equation.DSMT4">
                  <p:embed/>
                </p:oleObj>
              </mc:Choice>
              <mc:Fallback>
                <p:oleObj name="Equation" r:id="rId22" imgW="2336760" imgH="571320" progId="Equation.DSMT4">
                  <p:embed/>
                  <p:pic>
                    <p:nvPicPr>
                      <p:cNvPr id="28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912" y="468027"/>
                        <a:ext cx="23368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30">
            <a:extLst>
              <a:ext uri="{FF2B5EF4-FFF2-40B4-BE49-F238E27FC236}">
                <a16:creationId xmlns:a16="http://schemas.microsoft.com/office/drawing/2014/main" id="{D74BDA7A-F3B7-45D9-B713-25FA8A6AD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374723"/>
              </p:ext>
            </p:extLst>
          </p:nvPr>
        </p:nvGraphicFramePr>
        <p:xfrm>
          <a:off x="2350362" y="1147477"/>
          <a:ext cx="1282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08" name="Equation" r:id="rId24" imgW="1282680" imgH="393480" progId="Equation.DSMT4">
                  <p:embed/>
                </p:oleObj>
              </mc:Choice>
              <mc:Fallback>
                <p:oleObj name="Equation" r:id="rId24" imgW="1282680" imgH="393480" progId="Equation.DSMT4">
                  <p:embed/>
                  <p:pic>
                    <p:nvPicPr>
                      <p:cNvPr id="29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362" y="1147477"/>
                        <a:ext cx="1282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AutoShape 31">
            <a:extLst>
              <a:ext uri="{FF2B5EF4-FFF2-40B4-BE49-F238E27FC236}">
                <a16:creationId xmlns:a16="http://schemas.microsoft.com/office/drawing/2014/main" id="{E3D08D9E-9BA0-41AE-8796-3A1AFF240ABC}"/>
              </a:ext>
            </a:extLst>
          </p:cNvPr>
          <p:cNvSpPr>
            <a:spLocks/>
          </p:cNvSpPr>
          <p:nvPr/>
        </p:nvSpPr>
        <p:spPr bwMode="auto">
          <a:xfrm>
            <a:off x="2185262" y="633947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9" name="Group 32">
            <a:extLst>
              <a:ext uri="{FF2B5EF4-FFF2-40B4-BE49-F238E27FC236}">
                <a16:creationId xmlns:a16="http://schemas.microsoft.com/office/drawing/2014/main" id="{4A0E2BF3-FCE1-4091-8C2E-F1749C278B53}"/>
              </a:ext>
            </a:extLst>
          </p:cNvPr>
          <p:cNvGrpSpPr>
            <a:grpSpLocks/>
          </p:cNvGrpSpPr>
          <p:nvPr/>
        </p:nvGrpSpPr>
        <p:grpSpPr bwMode="auto">
          <a:xfrm>
            <a:off x="5737238" y="2267968"/>
            <a:ext cx="2817812" cy="2230438"/>
            <a:chOff x="3504" y="1200"/>
            <a:chExt cx="1973" cy="1560"/>
          </a:xfrm>
        </p:grpSpPr>
        <p:graphicFrame>
          <p:nvGraphicFramePr>
            <p:cNvPr id="90" name="Object 33">
              <a:extLst>
                <a:ext uri="{FF2B5EF4-FFF2-40B4-BE49-F238E27FC236}">
                  <a16:creationId xmlns:a16="http://schemas.microsoft.com/office/drawing/2014/main" id="{4171313B-8EFB-4EAA-ACAB-81E63E6482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5" y="260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09" name="Equation" r:id="rId26" imgW="257760" imgH="268920" progId="Equation.3">
                    <p:embed/>
                  </p:oleObj>
                </mc:Choice>
                <mc:Fallback>
                  <p:oleObj name="Equation" r:id="rId26" imgW="257760" imgH="268920" progId="Equation.3">
                    <p:embed/>
                    <p:pic>
                      <p:nvPicPr>
                        <p:cNvPr id="32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5" y="2608"/>
                          <a:ext cx="144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Object 34">
              <a:extLst>
                <a:ext uri="{FF2B5EF4-FFF2-40B4-BE49-F238E27FC236}">
                  <a16:creationId xmlns:a16="http://schemas.microsoft.com/office/drawing/2014/main" id="{AB92B0C0-17A1-420F-9A2F-B44AC0E0C3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33" y="1200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10" name="Equation" r:id="rId28" imgW="246600" imgH="246240" progId="Equation.3">
                    <p:embed/>
                  </p:oleObj>
                </mc:Choice>
                <mc:Fallback>
                  <p:oleObj name="Equation" r:id="rId28" imgW="246600" imgH="246240" progId="Equation.3">
                    <p:embed/>
                    <p:pic>
                      <p:nvPicPr>
                        <p:cNvPr id="33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3" y="1200"/>
                          <a:ext cx="136" cy="1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35">
              <a:extLst>
                <a:ext uri="{FF2B5EF4-FFF2-40B4-BE49-F238E27FC236}">
                  <a16:creationId xmlns:a16="http://schemas.microsoft.com/office/drawing/2014/main" id="{BD3EE7A7-9B88-4887-BC57-C86A2AA4D6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25" y="228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11" name="Equation" r:id="rId30" imgW="269280" imgH="358560" progId="Equation.3">
                    <p:embed/>
                  </p:oleObj>
                </mc:Choice>
                <mc:Fallback>
                  <p:oleObj name="Equation" r:id="rId30" imgW="269280" imgH="358560" progId="Equation.3">
                    <p:embed/>
                    <p:pic>
                      <p:nvPicPr>
                        <p:cNvPr id="34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5" y="2288"/>
                          <a:ext cx="152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Arc 36">
              <a:extLst>
                <a:ext uri="{FF2B5EF4-FFF2-40B4-BE49-F238E27FC236}">
                  <a16:creationId xmlns:a16="http://schemas.microsoft.com/office/drawing/2014/main" id="{CC71941D-2ED2-4B02-AA1F-43066507AF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509" y="2229"/>
              <a:ext cx="1632" cy="16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83 w 43200"/>
                <a:gd name="T1" fmla="*/ 24408 h 24408"/>
                <a:gd name="T2" fmla="*/ 43200 w 43200"/>
                <a:gd name="T3" fmla="*/ 21600 h 24408"/>
                <a:gd name="T4" fmla="*/ 21600 w 43200"/>
                <a:gd name="T5" fmla="*/ 21600 h 24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4408" fill="none" extrusionOk="0">
                  <a:moveTo>
                    <a:pt x="183" y="24407"/>
                  </a:moveTo>
                  <a:cubicBezTo>
                    <a:pt x="61" y="23476"/>
                    <a:pt x="0" y="22538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</a:path>
                <a:path w="43200" h="24408" stroke="0" extrusionOk="0">
                  <a:moveTo>
                    <a:pt x="183" y="24407"/>
                  </a:moveTo>
                  <a:cubicBezTo>
                    <a:pt x="61" y="23476"/>
                    <a:pt x="0" y="22538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-1"/>
                    <a:pt x="43199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005C00"/>
                </a:gs>
                <a:gs pos="100000">
                  <a:srgbClr val="009900"/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Arc 37">
              <a:extLst>
                <a:ext uri="{FF2B5EF4-FFF2-40B4-BE49-F238E27FC236}">
                  <a16:creationId xmlns:a16="http://schemas.microsoft.com/office/drawing/2014/main" id="{96527FFF-ABF9-4C01-82B5-A877117C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481"/>
              <a:ext cx="1632" cy="76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539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539"/>
                  </a:moveTo>
                  <a:cubicBezTo>
                    <a:pt x="33" y="9633"/>
                    <a:pt x="9694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539"/>
                  </a:moveTo>
                  <a:cubicBezTo>
                    <a:pt x="33" y="9633"/>
                    <a:pt x="9694" y="-1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005C00"/>
                </a:gs>
                <a:gs pos="100000">
                  <a:srgbClr val="0099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Arc 38">
              <a:extLst>
                <a:ext uri="{FF2B5EF4-FFF2-40B4-BE49-F238E27FC236}">
                  <a16:creationId xmlns:a16="http://schemas.microsoft.com/office/drawing/2014/main" id="{8A922004-D17D-4F4B-8D45-75ED21718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" y="2103"/>
              <a:ext cx="1632" cy="145"/>
            </a:xfrm>
            <a:custGeom>
              <a:avLst/>
              <a:gdLst>
                <a:gd name="G0" fmla="+- 21589 0 0"/>
                <a:gd name="G1" fmla="+- 21600 0 0"/>
                <a:gd name="G2" fmla="+- 21600 0 0"/>
                <a:gd name="T0" fmla="*/ 0 w 43189"/>
                <a:gd name="T1" fmla="*/ 20918 h 21600"/>
                <a:gd name="T2" fmla="*/ 43189 w 43189"/>
                <a:gd name="T3" fmla="*/ 21600 h 21600"/>
                <a:gd name="T4" fmla="*/ 21589 w 4318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89" h="21600" fill="none" extrusionOk="0">
                  <a:moveTo>
                    <a:pt x="-1" y="20917"/>
                  </a:moveTo>
                  <a:cubicBezTo>
                    <a:pt x="368" y="9259"/>
                    <a:pt x="9925" y="-1"/>
                    <a:pt x="21589" y="0"/>
                  </a:cubicBezTo>
                  <a:cubicBezTo>
                    <a:pt x="33518" y="0"/>
                    <a:pt x="43189" y="9670"/>
                    <a:pt x="43189" y="21600"/>
                  </a:cubicBezTo>
                </a:path>
                <a:path w="43189" h="21600" stroke="0" extrusionOk="0">
                  <a:moveTo>
                    <a:pt x="-1" y="20917"/>
                  </a:moveTo>
                  <a:cubicBezTo>
                    <a:pt x="368" y="9259"/>
                    <a:pt x="9925" y="-1"/>
                    <a:pt x="21589" y="0"/>
                  </a:cubicBezTo>
                  <a:cubicBezTo>
                    <a:pt x="33518" y="0"/>
                    <a:pt x="43189" y="9670"/>
                    <a:pt x="43189" y="21600"/>
                  </a:cubicBezTo>
                  <a:lnTo>
                    <a:pt x="21589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005C00"/>
                </a:gs>
                <a:gs pos="100000">
                  <a:srgbClr val="009900"/>
                </a:gs>
              </a:gsLst>
              <a:lin ang="0" scaled="1"/>
            </a:gradFill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6" name="Object 39">
              <a:extLst>
                <a:ext uri="{FF2B5EF4-FFF2-40B4-BE49-F238E27FC236}">
                  <a16:creationId xmlns:a16="http://schemas.microsoft.com/office/drawing/2014/main" id="{98C1596D-7ED8-43CB-B011-6800DE993B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1" y="2152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12" name="Equation" r:id="rId32" imgW="246600" imgH="268920" progId="Equation.3">
                    <p:embed/>
                  </p:oleObj>
                </mc:Choice>
                <mc:Fallback>
                  <p:oleObj name="Equation" r:id="rId32" imgW="246600" imgH="268920" progId="Equation.3">
                    <p:embed/>
                    <p:pic>
                      <p:nvPicPr>
                        <p:cNvPr id="38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1" y="2152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7" name="Line 40">
              <a:extLst>
                <a:ext uri="{FF2B5EF4-FFF2-40B4-BE49-F238E27FC236}">
                  <a16:creationId xmlns:a16="http://schemas.microsoft.com/office/drawing/2014/main" id="{D91044B4-D4C3-4652-ACAD-37805B353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2246"/>
              <a:ext cx="8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41">
              <a:extLst>
                <a:ext uri="{FF2B5EF4-FFF2-40B4-BE49-F238E27FC236}">
                  <a16:creationId xmlns:a16="http://schemas.microsoft.com/office/drawing/2014/main" id="{6104D4EE-FAB1-43AB-93C7-C00D774A5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81" y="2247"/>
              <a:ext cx="144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Line 42">
              <a:extLst>
                <a:ext uri="{FF2B5EF4-FFF2-40B4-BE49-F238E27FC236}">
                  <a16:creationId xmlns:a16="http://schemas.microsoft.com/office/drawing/2014/main" id="{11808446-08DC-49CB-9FA8-CD2919AE76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3" y="2391"/>
              <a:ext cx="28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43">
              <a:extLst>
                <a:ext uri="{FF2B5EF4-FFF2-40B4-BE49-F238E27FC236}">
                  <a16:creationId xmlns:a16="http://schemas.microsoft.com/office/drawing/2014/main" id="{9198595A-D9C9-4FBB-9A28-3E1B71443D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1" y="2247"/>
              <a:ext cx="2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44">
              <a:extLst>
                <a:ext uri="{FF2B5EF4-FFF2-40B4-BE49-F238E27FC236}">
                  <a16:creationId xmlns:a16="http://schemas.microsoft.com/office/drawing/2014/main" id="{291DE088-3C54-4FDB-95EF-FE38943170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5" y="1550"/>
              <a:ext cx="0" cy="6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Line 45">
              <a:extLst>
                <a:ext uri="{FF2B5EF4-FFF2-40B4-BE49-F238E27FC236}">
                  <a16:creationId xmlns:a16="http://schemas.microsoft.com/office/drawing/2014/main" id="{9D74A942-34C1-4985-8564-7A4D87C3AE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5" y="1239"/>
              <a:ext cx="0" cy="2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03" name="Object 46">
              <a:extLst>
                <a:ext uri="{FF2B5EF4-FFF2-40B4-BE49-F238E27FC236}">
                  <a16:creationId xmlns:a16="http://schemas.microsoft.com/office/drawing/2014/main" id="{09260CC3-B69D-495E-AC98-BF6B4D18D6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49" y="2248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13" name="Equation" r:id="rId34" imgW="246600" imgH="347040" progId="Equation.3">
                    <p:embed/>
                  </p:oleObj>
                </mc:Choice>
                <mc:Fallback>
                  <p:oleObj name="Equation" r:id="rId34" imgW="246600" imgH="347040" progId="Equation.3">
                    <p:embed/>
                    <p:pic>
                      <p:nvPicPr>
                        <p:cNvPr id="45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9" y="2248"/>
                          <a:ext cx="13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" name="Freeform 47">
            <a:extLst>
              <a:ext uri="{FF2B5EF4-FFF2-40B4-BE49-F238E27FC236}">
                <a16:creationId xmlns:a16="http://schemas.microsoft.com/office/drawing/2014/main" id="{D59095CA-15E1-472E-B1BF-C115F8A34F04}"/>
              </a:ext>
            </a:extLst>
          </p:cNvPr>
          <p:cNvSpPr>
            <a:spLocks/>
          </p:cNvSpPr>
          <p:nvPr/>
        </p:nvSpPr>
        <p:spPr bwMode="auto">
          <a:xfrm>
            <a:off x="6080138" y="2131443"/>
            <a:ext cx="1712912" cy="1989138"/>
          </a:xfrm>
          <a:custGeom>
            <a:avLst/>
            <a:gdLst>
              <a:gd name="T0" fmla="*/ 1200 w 1200"/>
              <a:gd name="T1" fmla="*/ 1392 h 1392"/>
              <a:gd name="T2" fmla="*/ 0 w 1200"/>
              <a:gd name="T3" fmla="*/ 912 h 1392"/>
              <a:gd name="T4" fmla="*/ 0 w 1200"/>
              <a:gd name="T5" fmla="*/ 0 h 1392"/>
              <a:gd name="T6" fmla="*/ 1200 w 1200"/>
              <a:gd name="T7" fmla="*/ 480 h 1392"/>
              <a:gd name="T8" fmla="*/ 1200 w 1200"/>
              <a:gd name="T9" fmla="*/ 1392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" h="1392">
                <a:moveTo>
                  <a:pt x="1200" y="1392"/>
                </a:moveTo>
                <a:lnTo>
                  <a:pt x="0" y="912"/>
                </a:lnTo>
                <a:lnTo>
                  <a:pt x="0" y="0"/>
                </a:lnTo>
                <a:lnTo>
                  <a:pt x="1200" y="480"/>
                </a:lnTo>
                <a:lnTo>
                  <a:pt x="1200" y="1392"/>
                </a:lnTo>
                <a:close/>
              </a:path>
            </a:pathLst>
          </a:custGeom>
          <a:solidFill>
            <a:srgbClr val="3399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5" name="Group 48">
            <a:extLst>
              <a:ext uri="{FF2B5EF4-FFF2-40B4-BE49-F238E27FC236}">
                <a16:creationId xmlns:a16="http://schemas.microsoft.com/office/drawing/2014/main" id="{2B63C88D-72C8-4022-AD96-93448A26D800}"/>
              </a:ext>
            </a:extLst>
          </p:cNvPr>
          <p:cNvGrpSpPr>
            <a:grpSpLocks/>
          </p:cNvGrpSpPr>
          <p:nvPr/>
        </p:nvGrpSpPr>
        <p:grpSpPr bwMode="auto">
          <a:xfrm>
            <a:off x="6387343" y="2687813"/>
            <a:ext cx="990600" cy="2497137"/>
            <a:chOff x="3987" y="1536"/>
            <a:chExt cx="694" cy="1683"/>
          </a:xfrm>
        </p:grpSpPr>
        <p:sp>
          <p:nvSpPr>
            <p:cNvPr id="106" name="Arc 49">
              <a:extLst>
                <a:ext uri="{FF2B5EF4-FFF2-40B4-BE49-F238E27FC236}">
                  <a16:creationId xmlns:a16="http://schemas.microsoft.com/office/drawing/2014/main" id="{A24E791F-1950-40A9-BF8C-72FCBB0E1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" y="1537"/>
              <a:ext cx="361" cy="1682"/>
            </a:xfrm>
            <a:custGeom>
              <a:avLst/>
              <a:gdLst>
                <a:gd name="G0" fmla="+- 720 0 0"/>
                <a:gd name="G1" fmla="+- 21600 0 0"/>
                <a:gd name="G2" fmla="+- 21600 0 0"/>
                <a:gd name="T0" fmla="*/ 0 w 19513"/>
                <a:gd name="T1" fmla="*/ 12 h 21600"/>
                <a:gd name="T2" fmla="*/ 19513 w 19513"/>
                <a:gd name="T3" fmla="*/ 10952 h 21600"/>
                <a:gd name="T4" fmla="*/ 720 w 1951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13" h="21600" fill="none" extrusionOk="0">
                  <a:moveTo>
                    <a:pt x="0" y="12"/>
                  </a:moveTo>
                  <a:cubicBezTo>
                    <a:pt x="239" y="4"/>
                    <a:pt x="479" y="-1"/>
                    <a:pt x="720" y="0"/>
                  </a:cubicBezTo>
                  <a:cubicBezTo>
                    <a:pt x="8499" y="0"/>
                    <a:pt x="15678" y="4183"/>
                    <a:pt x="19513" y="10951"/>
                  </a:cubicBezTo>
                </a:path>
                <a:path w="19513" h="21600" stroke="0" extrusionOk="0">
                  <a:moveTo>
                    <a:pt x="0" y="12"/>
                  </a:moveTo>
                  <a:cubicBezTo>
                    <a:pt x="239" y="4"/>
                    <a:pt x="479" y="-1"/>
                    <a:pt x="720" y="0"/>
                  </a:cubicBezTo>
                  <a:cubicBezTo>
                    <a:pt x="8499" y="0"/>
                    <a:pt x="15678" y="4183"/>
                    <a:pt x="19513" y="10951"/>
                  </a:cubicBezTo>
                  <a:lnTo>
                    <a:pt x="720" y="21600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800">
                <a:latin typeface="Times New Roman" pitchFamily="18" charset="0"/>
                <a:ea typeface="仿宋_GB2312" pitchFamily="49" charset="-122"/>
              </a:endParaRPr>
            </a:p>
          </p:txBody>
        </p:sp>
        <p:sp>
          <p:nvSpPr>
            <p:cNvPr id="107" name="Arc 50">
              <a:extLst>
                <a:ext uri="{FF2B5EF4-FFF2-40B4-BE49-F238E27FC236}">
                  <a16:creationId xmlns:a16="http://schemas.microsoft.com/office/drawing/2014/main" id="{20E326E7-9527-418C-862F-FA7D5B2A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1536"/>
              <a:ext cx="349" cy="954"/>
            </a:xfrm>
            <a:custGeom>
              <a:avLst/>
              <a:gdLst>
                <a:gd name="G0" fmla="+- 19946 0 0"/>
                <a:gd name="G1" fmla="+- 21600 0 0"/>
                <a:gd name="G2" fmla="+- 21600 0 0"/>
                <a:gd name="T0" fmla="*/ 0 w 20292"/>
                <a:gd name="T1" fmla="*/ 13310 h 21600"/>
                <a:gd name="T2" fmla="*/ 20292 w 20292"/>
                <a:gd name="T3" fmla="*/ 3 h 21600"/>
                <a:gd name="T4" fmla="*/ 19946 w 2029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92" h="21600" fill="none" extrusionOk="0">
                  <a:moveTo>
                    <a:pt x="0" y="13310"/>
                  </a:moveTo>
                  <a:cubicBezTo>
                    <a:pt x="3349" y="5251"/>
                    <a:pt x="11219" y="-1"/>
                    <a:pt x="19946" y="0"/>
                  </a:cubicBezTo>
                  <a:cubicBezTo>
                    <a:pt x="20061" y="0"/>
                    <a:pt x="20176" y="0"/>
                    <a:pt x="20292" y="2"/>
                  </a:cubicBezTo>
                </a:path>
                <a:path w="20292" h="21600" stroke="0" extrusionOk="0">
                  <a:moveTo>
                    <a:pt x="0" y="13310"/>
                  </a:moveTo>
                  <a:cubicBezTo>
                    <a:pt x="3349" y="5251"/>
                    <a:pt x="11219" y="-1"/>
                    <a:pt x="19946" y="0"/>
                  </a:cubicBezTo>
                  <a:cubicBezTo>
                    <a:pt x="20061" y="0"/>
                    <a:pt x="20176" y="0"/>
                    <a:pt x="20292" y="2"/>
                  </a:cubicBezTo>
                  <a:lnTo>
                    <a:pt x="19946" y="21600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8" name="TextBox 50">
            <a:extLst>
              <a:ext uri="{FF2B5EF4-FFF2-40B4-BE49-F238E27FC236}">
                <a16:creationId xmlns:a16="http://schemas.microsoft.com/office/drawing/2014/main" id="{2169D4BF-72D7-41E3-A3D4-B5704737094F}"/>
              </a:ext>
            </a:extLst>
          </p:cNvPr>
          <p:cNvSpPr txBox="1"/>
          <p:nvPr/>
        </p:nvSpPr>
        <p:spPr>
          <a:xfrm>
            <a:off x="2124361" y="3915122"/>
            <a:ext cx="2898550" cy="59766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有特殊点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(1,2,0)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1369AD2D-8A4F-4F4B-A8F7-BB9C10B871AA}"/>
              </a:ext>
            </a:extLst>
          </p:cNvPr>
          <p:cNvSpPr/>
          <p:nvPr/>
        </p:nvSpPr>
        <p:spPr>
          <a:xfrm>
            <a:off x="3280978" y="3846432"/>
            <a:ext cx="92155" cy="9068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Text Box 2">
            <a:extLst>
              <a:ext uri="{FF2B5EF4-FFF2-40B4-BE49-F238E27FC236}">
                <a16:creationId xmlns:a16="http://schemas.microsoft.com/office/drawing/2014/main" id="{C32C6B72-A6A7-4EDB-92AD-73084FDC7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660" y="839768"/>
            <a:ext cx="596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仿宋_GB2312" pitchFamily="49" charset="-122"/>
              </a:rPr>
              <a:t>(3)</a:t>
            </a:r>
          </a:p>
        </p:txBody>
      </p:sp>
      <p:graphicFrame>
        <p:nvGraphicFramePr>
          <p:cNvPr id="111" name="Object 30">
            <a:extLst>
              <a:ext uri="{FF2B5EF4-FFF2-40B4-BE49-F238E27FC236}">
                <a16:creationId xmlns:a16="http://schemas.microsoft.com/office/drawing/2014/main" id="{621FEF86-101D-47F0-9444-68872AB31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374647"/>
              </p:ext>
            </p:extLst>
          </p:nvPr>
        </p:nvGraphicFramePr>
        <p:xfrm>
          <a:off x="5230260" y="565924"/>
          <a:ext cx="13843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4" name="Equation" r:id="rId36" imgW="1384200" imgH="393480" progId="Equation.DSMT4">
                  <p:embed/>
                </p:oleObj>
              </mc:Choice>
              <mc:Fallback>
                <p:oleObj name="Equation" r:id="rId36" imgW="1384200" imgH="393480" progId="Equation.DSMT4">
                  <p:embed/>
                  <p:pic>
                    <p:nvPicPr>
                      <p:cNvPr id="3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260" y="565924"/>
                        <a:ext cx="13843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31">
            <a:extLst>
              <a:ext uri="{FF2B5EF4-FFF2-40B4-BE49-F238E27FC236}">
                <a16:creationId xmlns:a16="http://schemas.microsoft.com/office/drawing/2014/main" id="{A99D42E6-D0F1-4AE1-B73E-6B00B7BC82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844928"/>
              </p:ext>
            </p:extLst>
          </p:nvPr>
        </p:nvGraphicFramePr>
        <p:xfrm>
          <a:off x="5242960" y="1099324"/>
          <a:ext cx="12700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5" name="Equation" r:id="rId38" imgW="1269720" imgH="393480" progId="Equation.DSMT4">
                  <p:embed/>
                </p:oleObj>
              </mc:Choice>
              <mc:Fallback>
                <p:oleObj name="Equation" r:id="rId38" imgW="1269720" imgH="393480" progId="Equation.DSMT4">
                  <p:embed/>
                  <p:pic>
                    <p:nvPicPr>
                      <p:cNvPr id="3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960" y="1099324"/>
                        <a:ext cx="12700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AutoShape 32">
            <a:extLst>
              <a:ext uri="{FF2B5EF4-FFF2-40B4-BE49-F238E27FC236}">
                <a16:creationId xmlns:a16="http://schemas.microsoft.com/office/drawing/2014/main" id="{8A8F7511-2254-43FD-B833-45921D2B03DF}"/>
              </a:ext>
            </a:extLst>
          </p:cNvPr>
          <p:cNvSpPr>
            <a:spLocks/>
          </p:cNvSpPr>
          <p:nvPr/>
        </p:nvSpPr>
        <p:spPr bwMode="auto">
          <a:xfrm>
            <a:off x="5052460" y="583386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4" name="Object 28">
            <a:extLst>
              <a:ext uri="{FF2B5EF4-FFF2-40B4-BE49-F238E27FC236}">
                <a16:creationId xmlns:a16="http://schemas.microsoft.com/office/drawing/2014/main" id="{C4CD25B3-79C2-4E86-9CD1-57BED8B4FC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16676"/>
              </p:ext>
            </p:extLst>
          </p:nvPr>
        </p:nvGraphicFramePr>
        <p:xfrm>
          <a:off x="7497795" y="406101"/>
          <a:ext cx="1638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6" name="Equation" r:id="rId40" imgW="1638000" imgH="888840" progId="Equation.DSMT4">
                  <p:embed/>
                </p:oleObj>
              </mc:Choice>
              <mc:Fallback>
                <p:oleObj name="Equation" r:id="rId40" imgW="1638000" imgH="888840" progId="Equation.DSMT4">
                  <p:embed/>
                  <p:pic>
                    <p:nvPicPr>
                      <p:cNvPr id="7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7795" y="406101"/>
                        <a:ext cx="16383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29">
            <a:extLst>
              <a:ext uri="{FF2B5EF4-FFF2-40B4-BE49-F238E27FC236}">
                <a16:creationId xmlns:a16="http://schemas.microsoft.com/office/drawing/2014/main" id="{23351261-52B6-4475-B953-5FD649055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785089"/>
              </p:ext>
            </p:extLst>
          </p:nvPr>
        </p:nvGraphicFramePr>
        <p:xfrm>
          <a:off x="7528298" y="1279247"/>
          <a:ext cx="762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7" name="Equation" r:id="rId42" imgW="761760" imgH="393480" progId="Equation.DSMT4">
                  <p:embed/>
                </p:oleObj>
              </mc:Choice>
              <mc:Fallback>
                <p:oleObj name="Equation" r:id="rId42" imgW="761760" imgH="393480" progId="Equation.DSMT4">
                  <p:embed/>
                  <p:pic>
                    <p:nvPicPr>
                      <p:cNvPr id="7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8298" y="1279247"/>
                        <a:ext cx="762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AutoShape 30">
            <a:extLst>
              <a:ext uri="{FF2B5EF4-FFF2-40B4-BE49-F238E27FC236}">
                <a16:creationId xmlns:a16="http://schemas.microsoft.com/office/drawing/2014/main" id="{99257D62-1D51-4D4A-8CD6-C71B108A9E9E}"/>
              </a:ext>
            </a:extLst>
          </p:cNvPr>
          <p:cNvSpPr>
            <a:spLocks/>
          </p:cNvSpPr>
          <p:nvPr/>
        </p:nvSpPr>
        <p:spPr bwMode="auto">
          <a:xfrm>
            <a:off x="7241914" y="395659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Text Box 2">
            <a:extLst>
              <a:ext uri="{FF2B5EF4-FFF2-40B4-BE49-F238E27FC236}">
                <a16:creationId xmlns:a16="http://schemas.microsoft.com/office/drawing/2014/main" id="{5FCD79F5-F02E-4B7C-9341-DC8647B86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133" y="802181"/>
            <a:ext cx="596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tx2"/>
                </a:solidFill>
                <a:latin typeface="Times New Roman" pitchFamily="18" charset="0"/>
                <a:ea typeface="仿宋_GB2312" pitchFamily="49" charset="-122"/>
              </a:rPr>
              <a:t>(4)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6ECC3D5-59ED-493D-B49C-4E986C589BD6}"/>
              </a:ext>
            </a:extLst>
          </p:cNvPr>
          <p:cNvSpPr/>
          <p:nvPr/>
        </p:nvSpPr>
        <p:spPr>
          <a:xfrm>
            <a:off x="0" y="1610449"/>
            <a:ext cx="9136095" cy="48371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A36BFF-B3DB-4B36-859D-9FC318CDB0D2}"/>
              </a:ext>
            </a:extLst>
          </p:cNvPr>
          <p:cNvSpPr/>
          <p:nvPr/>
        </p:nvSpPr>
        <p:spPr>
          <a:xfrm>
            <a:off x="53804" y="1742293"/>
            <a:ext cx="9020581" cy="4697887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8" name="Line 3">
            <a:extLst>
              <a:ext uri="{FF2B5EF4-FFF2-40B4-BE49-F238E27FC236}">
                <a16:creationId xmlns:a16="http://schemas.microsoft.com/office/drawing/2014/main" id="{BB9F1EED-1DF5-41CD-97EE-74B135351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61" y="3865906"/>
            <a:ext cx="1889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9" name="Group 4">
            <a:extLst>
              <a:ext uri="{FF2B5EF4-FFF2-40B4-BE49-F238E27FC236}">
                <a16:creationId xmlns:a16="http://schemas.microsoft.com/office/drawing/2014/main" id="{6724E1FB-7281-45F0-ADBB-2788DD51D064}"/>
              </a:ext>
            </a:extLst>
          </p:cNvPr>
          <p:cNvGrpSpPr>
            <a:grpSpLocks/>
          </p:cNvGrpSpPr>
          <p:nvPr/>
        </p:nvGrpSpPr>
        <p:grpSpPr bwMode="auto">
          <a:xfrm>
            <a:off x="157236" y="2038693"/>
            <a:ext cx="4814888" cy="3290888"/>
            <a:chOff x="816" y="432"/>
            <a:chExt cx="3792" cy="2592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91653F52-24AD-4855-BECA-6406FD69B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432"/>
              <a:ext cx="3600" cy="2592"/>
            </a:xfrm>
            <a:custGeom>
              <a:avLst/>
              <a:gdLst>
                <a:gd name="T0" fmla="*/ 0 w 3600"/>
                <a:gd name="T1" fmla="*/ 0 h 2592"/>
                <a:gd name="T2" fmla="*/ 0 w 3600"/>
                <a:gd name="T3" fmla="*/ 1440 h 2592"/>
                <a:gd name="T4" fmla="*/ 3600 w 3600"/>
                <a:gd name="T5" fmla="*/ 2592 h 2592"/>
                <a:gd name="T6" fmla="*/ 3600 w 3600"/>
                <a:gd name="T7" fmla="*/ 1104 h 2592"/>
                <a:gd name="T8" fmla="*/ 0 w 3600"/>
                <a:gd name="T9" fmla="*/ 0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0" h="2592">
                  <a:moveTo>
                    <a:pt x="0" y="0"/>
                  </a:moveTo>
                  <a:lnTo>
                    <a:pt x="0" y="1440"/>
                  </a:lnTo>
                  <a:lnTo>
                    <a:pt x="3600" y="2592"/>
                  </a:lnTo>
                  <a:lnTo>
                    <a:pt x="3600" y="1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1" name="Line 6">
              <a:extLst>
                <a:ext uri="{FF2B5EF4-FFF2-40B4-BE49-F238E27FC236}">
                  <a16:creationId xmlns:a16="http://schemas.microsoft.com/office/drawing/2014/main" id="{05143F16-8E4F-47FD-9C2A-2CCA8C6D3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872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2" name="Line 7">
            <a:extLst>
              <a:ext uri="{FF2B5EF4-FFF2-40B4-BE49-F238E27FC236}">
                <a16:creationId xmlns:a16="http://schemas.microsoft.com/office/drawing/2014/main" id="{D01416DE-57F6-4621-B74B-E99317FFC5A5}"/>
              </a:ext>
            </a:extLst>
          </p:cNvPr>
          <p:cNvSpPr>
            <a:spLocks noChangeShapeType="1"/>
          </p:cNvSpPr>
          <p:nvPr/>
        </p:nvSpPr>
        <p:spPr bwMode="auto">
          <a:xfrm rot="21449858">
            <a:off x="938286" y="2919756"/>
            <a:ext cx="3795713" cy="147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Line 8">
            <a:extLst>
              <a:ext uri="{FF2B5EF4-FFF2-40B4-BE49-F238E27FC236}">
                <a16:creationId xmlns:a16="http://schemas.microsoft.com/office/drawing/2014/main" id="{0D64B7F9-BABF-48E1-9AD5-50595D344B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24124" y="3865906"/>
            <a:ext cx="1341437" cy="1952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04" name="Group 9">
            <a:extLst>
              <a:ext uri="{FF2B5EF4-FFF2-40B4-BE49-F238E27FC236}">
                <a16:creationId xmlns:a16="http://schemas.microsoft.com/office/drawing/2014/main" id="{49F2EA6D-8C39-4D67-AD28-C47C7154DC69}"/>
              </a:ext>
            </a:extLst>
          </p:cNvPr>
          <p:cNvGrpSpPr>
            <a:grpSpLocks/>
          </p:cNvGrpSpPr>
          <p:nvPr/>
        </p:nvGrpSpPr>
        <p:grpSpPr bwMode="auto">
          <a:xfrm>
            <a:off x="157236" y="1794218"/>
            <a:ext cx="4814888" cy="4632325"/>
            <a:chOff x="816" y="240"/>
            <a:chExt cx="3792" cy="3648"/>
          </a:xfrm>
        </p:grpSpPr>
        <p:grpSp>
          <p:nvGrpSpPr>
            <p:cNvPr id="205" name="Group 10">
              <a:extLst>
                <a:ext uri="{FF2B5EF4-FFF2-40B4-BE49-F238E27FC236}">
                  <a16:creationId xmlns:a16="http://schemas.microsoft.com/office/drawing/2014/main" id="{649BDF31-D87E-4507-9C4E-F8031E680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40"/>
              <a:ext cx="3600" cy="3648"/>
              <a:chOff x="816" y="240"/>
              <a:chExt cx="3600" cy="3648"/>
            </a:xfrm>
          </p:grpSpPr>
          <p:sp>
            <p:nvSpPr>
              <p:cNvPr id="207" name="Freeform 11">
                <a:extLst>
                  <a:ext uri="{FF2B5EF4-FFF2-40B4-BE49-F238E27FC236}">
                    <a16:creationId xmlns:a16="http://schemas.microsoft.com/office/drawing/2014/main" id="{1F1DB9AB-0400-4B75-9C51-B3F2FC93F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624"/>
                <a:ext cx="2976" cy="2400"/>
              </a:xfrm>
              <a:custGeom>
                <a:avLst/>
                <a:gdLst>
                  <a:gd name="T0" fmla="*/ 0 w 2976"/>
                  <a:gd name="T1" fmla="*/ 0 h 2400"/>
                  <a:gd name="T2" fmla="*/ 2976 w 2976"/>
                  <a:gd name="T3" fmla="*/ 912 h 2400"/>
                  <a:gd name="T4" fmla="*/ 2976 w 2976"/>
                  <a:gd name="T5" fmla="*/ 2400 h 2400"/>
                  <a:gd name="T6" fmla="*/ 2064 w 2976"/>
                  <a:gd name="T7" fmla="*/ 2112 h 2400"/>
                  <a:gd name="T8" fmla="*/ 2064 w 2976"/>
                  <a:gd name="T9" fmla="*/ 1872 h 2400"/>
                  <a:gd name="T10" fmla="*/ 0 w 2976"/>
                  <a:gd name="T11" fmla="*/ 0 h 2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76" h="2400">
                    <a:moveTo>
                      <a:pt x="0" y="0"/>
                    </a:moveTo>
                    <a:lnTo>
                      <a:pt x="2976" y="912"/>
                    </a:lnTo>
                    <a:lnTo>
                      <a:pt x="2976" y="2400"/>
                    </a:lnTo>
                    <a:lnTo>
                      <a:pt x="2064" y="2112"/>
                    </a:lnTo>
                    <a:lnTo>
                      <a:pt x="2064" y="1872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9900">
                      <a:gamma/>
                      <a:shade val="46275"/>
                      <a:invGamma/>
                    </a:srgbClr>
                  </a:gs>
                  <a:gs pos="100000">
                    <a:srgbClr val="009900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08" name="Group 12">
                <a:extLst>
                  <a:ext uri="{FF2B5EF4-FFF2-40B4-BE49-F238E27FC236}">
                    <a16:creationId xmlns:a16="http://schemas.microsoft.com/office/drawing/2014/main" id="{ED8D0D5C-5631-45FB-B7E6-AEB5BF66F9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240"/>
                <a:ext cx="2688" cy="3648"/>
                <a:chOff x="816" y="240"/>
                <a:chExt cx="2688" cy="3648"/>
              </a:xfrm>
            </p:grpSpPr>
            <p:sp>
              <p:nvSpPr>
                <p:cNvPr id="211" name="Freeform 13">
                  <a:extLst>
                    <a:ext uri="{FF2B5EF4-FFF2-40B4-BE49-F238E27FC236}">
                      <a16:creationId xmlns:a16="http://schemas.microsoft.com/office/drawing/2014/main" id="{25D50520-F47D-41FD-9644-2C296D64B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240"/>
                  <a:ext cx="2496" cy="3648"/>
                </a:xfrm>
                <a:custGeom>
                  <a:avLst/>
                  <a:gdLst>
                    <a:gd name="T0" fmla="*/ 432 w 2496"/>
                    <a:gd name="T1" fmla="*/ 912 h 3648"/>
                    <a:gd name="T2" fmla="*/ 432 w 2496"/>
                    <a:gd name="T3" fmla="*/ 1824 h 3648"/>
                    <a:gd name="T4" fmla="*/ 2496 w 2496"/>
                    <a:gd name="T5" fmla="*/ 3648 h 3648"/>
                    <a:gd name="T6" fmla="*/ 2496 w 2496"/>
                    <a:gd name="T7" fmla="*/ 2208 h 3648"/>
                    <a:gd name="T8" fmla="*/ 0 w 2496"/>
                    <a:gd name="T9" fmla="*/ 0 h 3648"/>
                    <a:gd name="T10" fmla="*/ 0 w 2496"/>
                    <a:gd name="T11" fmla="*/ 768 h 3648"/>
                    <a:gd name="T12" fmla="*/ 432 w 2496"/>
                    <a:gd name="T13" fmla="*/ 912 h 3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6" h="3648">
                      <a:moveTo>
                        <a:pt x="432" y="912"/>
                      </a:moveTo>
                      <a:lnTo>
                        <a:pt x="432" y="1824"/>
                      </a:lnTo>
                      <a:lnTo>
                        <a:pt x="2496" y="3648"/>
                      </a:lnTo>
                      <a:lnTo>
                        <a:pt x="2496" y="2208"/>
                      </a:lnTo>
                      <a:lnTo>
                        <a:pt x="0" y="0"/>
                      </a:lnTo>
                      <a:lnTo>
                        <a:pt x="0" y="768"/>
                      </a:lnTo>
                      <a:lnTo>
                        <a:pt x="432" y="9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2" name="Line 14">
                  <a:extLst>
                    <a:ext uri="{FF2B5EF4-FFF2-40B4-BE49-F238E27FC236}">
                      <a16:creationId xmlns:a16="http://schemas.microsoft.com/office/drawing/2014/main" id="{7AA69B11-4750-4102-BD43-C569CA0448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1200"/>
                  <a:ext cx="96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15">
                  <a:extLst>
                    <a:ext uri="{FF2B5EF4-FFF2-40B4-BE49-F238E27FC236}">
                      <a16:creationId xmlns:a16="http://schemas.microsoft.com/office/drawing/2014/main" id="{DA463B06-D1E7-4F4D-903F-89DC56A55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" y="432"/>
                  <a:ext cx="624" cy="1632"/>
                </a:xfrm>
                <a:custGeom>
                  <a:avLst/>
                  <a:gdLst>
                    <a:gd name="T0" fmla="*/ 0 w 624"/>
                    <a:gd name="T1" fmla="*/ 0 h 1680"/>
                    <a:gd name="T2" fmla="*/ 0 w 624"/>
                    <a:gd name="T3" fmla="*/ 1488 h 1680"/>
                    <a:gd name="T4" fmla="*/ 624 w 624"/>
                    <a:gd name="T5" fmla="*/ 1680 h 1680"/>
                    <a:gd name="T6" fmla="*/ 624 w 624"/>
                    <a:gd name="T7" fmla="*/ 192 h 1680"/>
                    <a:gd name="T8" fmla="*/ 0 w 624"/>
                    <a:gd name="T9" fmla="*/ 0 h 1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4" h="1680">
                      <a:moveTo>
                        <a:pt x="0" y="0"/>
                      </a:moveTo>
                      <a:lnTo>
                        <a:pt x="0" y="1488"/>
                      </a:lnTo>
                      <a:lnTo>
                        <a:pt x="624" y="1680"/>
                      </a:lnTo>
                      <a:lnTo>
                        <a:pt x="624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9900"/>
                    </a:gs>
                    <a:gs pos="100000">
                      <a:srgbClr val="0099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4" name="Line 16">
                  <a:extLst>
                    <a:ext uri="{FF2B5EF4-FFF2-40B4-BE49-F238E27FC236}">
                      <a16:creationId xmlns:a16="http://schemas.microsoft.com/office/drawing/2014/main" id="{68E435B9-52B6-4930-BFF8-0984639AFE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624"/>
                  <a:ext cx="0" cy="1442"/>
                </a:xfrm>
                <a:prstGeom prst="lin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5" name="Line 17">
                  <a:extLst>
                    <a:ext uri="{FF2B5EF4-FFF2-40B4-BE49-F238E27FC236}">
                      <a16:creationId xmlns:a16="http://schemas.microsoft.com/office/drawing/2014/main" id="{3D0B681B-4AC4-47EF-8107-25F6A010FD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418" y="2437"/>
                  <a:ext cx="458" cy="6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9" name="Line 18">
                <a:extLst>
                  <a:ext uri="{FF2B5EF4-FFF2-40B4-BE49-F238E27FC236}">
                    <a16:creationId xmlns:a16="http://schemas.microsoft.com/office/drawing/2014/main" id="{A5FF6077-0A94-4DDB-985C-CCC877834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5" y="1872"/>
                <a:ext cx="159" cy="2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" name="Line 19">
                <a:extLst>
                  <a:ext uri="{FF2B5EF4-FFF2-40B4-BE49-F238E27FC236}">
                    <a16:creationId xmlns:a16="http://schemas.microsoft.com/office/drawing/2014/main" id="{F968BE56-0A4B-412F-B350-12E25BEB4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50142">
                <a:off x="2509" y="1515"/>
                <a:ext cx="1907" cy="7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6" name="Line 20">
              <a:extLst>
                <a:ext uri="{FF2B5EF4-FFF2-40B4-BE49-F238E27FC236}">
                  <a16:creationId xmlns:a16="http://schemas.microsoft.com/office/drawing/2014/main" id="{4BBE26E6-FAFA-48CF-B72E-8D797022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1872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6" name="Line 21">
            <a:extLst>
              <a:ext uri="{FF2B5EF4-FFF2-40B4-BE49-F238E27FC236}">
                <a16:creationId xmlns:a16="http://schemas.microsoft.com/office/drawing/2014/main" id="{3E81431F-45B2-4995-A9AD-C8C6D4BB5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8185" y="2604191"/>
            <a:ext cx="0" cy="127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" name="Line 22">
            <a:extLst>
              <a:ext uri="{FF2B5EF4-FFF2-40B4-BE49-F238E27FC236}">
                <a16:creationId xmlns:a16="http://schemas.microsoft.com/office/drawing/2014/main" id="{F53896A2-0A6B-43D3-9C4E-F4605031A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9399" y="3013418"/>
            <a:ext cx="2620962" cy="2316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8" name="Object 23">
            <a:extLst>
              <a:ext uri="{FF2B5EF4-FFF2-40B4-BE49-F238E27FC236}">
                <a16:creationId xmlns:a16="http://schemas.microsoft.com/office/drawing/2014/main" id="{C1E71C87-98BE-4BFD-80C7-DABFE8DD9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762696"/>
              </p:ext>
            </p:extLst>
          </p:nvPr>
        </p:nvGraphicFramePr>
        <p:xfrm>
          <a:off x="3265561" y="3927818"/>
          <a:ext cx="217488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8" name="公式" r:id="rId44" imgW="134640" imgH="156960" progId="Equation.3">
                  <p:embed/>
                </p:oleObj>
              </mc:Choice>
              <mc:Fallback>
                <p:oleObj name="公式" r:id="rId44" imgW="134640" imgH="156960" progId="Equation.3">
                  <p:embed/>
                  <p:pic>
                    <p:nvPicPr>
                      <p:cNvPr id="2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561" y="3927818"/>
                        <a:ext cx="217488" cy="242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" name="Line 24">
            <a:extLst>
              <a:ext uri="{FF2B5EF4-FFF2-40B4-BE49-F238E27FC236}">
                <a16:creationId xmlns:a16="http://schemas.microsoft.com/office/drawing/2014/main" id="{1F3E1AA8-6EF3-46DD-9CC4-EF45F3192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5561" y="386590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0" name="Line 25">
            <a:extLst>
              <a:ext uri="{FF2B5EF4-FFF2-40B4-BE49-F238E27FC236}">
                <a16:creationId xmlns:a16="http://schemas.microsoft.com/office/drawing/2014/main" id="{E4D5E74A-940F-496D-8B34-AAF9F9A091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8199" y="4110381"/>
            <a:ext cx="315912" cy="487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1" name="Object 26">
            <a:extLst>
              <a:ext uri="{FF2B5EF4-FFF2-40B4-BE49-F238E27FC236}">
                <a16:creationId xmlns:a16="http://schemas.microsoft.com/office/drawing/2014/main" id="{65B7C92A-CEC9-454E-A165-F57696690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293506"/>
              </p:ext>
            </p:extLst>
          </p:nvPr>
        </p:nvGraphicFramePr>
        <p:xfrm>
          <a:off x="3301726" y="2586381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19" name="Equation" r:id="rId46" imgW="246600" imgH="246240" progId="Equation.3">
                  <p:embed/>
                </p:oleObj>
              </mc:Choice>
              <mc:Fallback>
                <p:oleObj name="Equation" r:id="rId46" imgW="246600" imgH="246240" progId="Equation.3">
                  <p:embed/>
                  <p:pic>
                    <p:nvPicPr>
                      <p:cNvPr id="2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726" y="2586381"/>
                        <a:ext cx="2159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" name="Object 27">
            <a:extLst>
              <a:ext uri="{FF2B5EF4-FFF2-40B4-BE49-F238E27FC236}">
                <a16:creationId xmlns:a16="http://schemas.microsoft.com/office/drawing/2014/main" id="{042A4C93-D0CE-46BF-94A6-E2DE8554AA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075671"/>
              </p:ext>
            </p:extLst>
          </p:nvPr>
        </p:nvGraphicFramePr>
        <p:xfrm>
          <a:off x="4957836" y="3991318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20" name="Equation" r:id="rId48" imgW="269280" imgH="358560" progId="Equation.3">
                  <p:embed/>
                </p:oleObj>
              </mc:Choice>
              <mc:Fallback>
                <p:oleObj name="Equation" r:id="rId48" imgW="269280" imgH="358560" progId="Equation.3">
                  <p:embed/>
                  <p:pic>
                    <p:nvPicPr>
                      <p:cNvPr id="2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836" y="3991318"/>
                        <a:ext cx="241300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" name="Object 28">
            <a:extLst>
              <a:ext uri="{FF2B5EF4-FFF2-40B4-BE49-F238E27FC236}">
                <a16:creationId xmlns:a16="http://schemas.microsoft.com/office/drawing/2014/main" id="{B866303A-CBAD-4F8A-B2CD-4EFFDB55F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446979"/>
              </p:ext>
            </p:extLst>
          </p:nvPr>
        </p:nvGraphicFramePr>
        <p:xfrm>
          <a:off x="2748036" y="3269006"/>
          <a:ext cx="14351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21" name="Equation" r:id="rId50" imgW="1681920" imgH="447840" progId="Equation.3">
                  <p:embed/>
                </p:oleObj>
              </mc:Choice>
              <mc:Fallback>
                <p:oleObj name="Equation" r:id="rId50" imgW="1681920" imgH="447840" progId="Equation.3">
                  <p:embed/>
                  <p:pic>
                    <p:nvPicPr>
                      <p:cNvPr id="2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036" y="3269006"/>
                        <a:ext cx="14351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" name="Object 29">
            <a:extLst>
              <a:ext uri="{FF2B5EF4-FFF2-40B4-BE49-F238E27FC236}">
                <a16:creationId xmlns:a16="http://schemas.microsoft.com/office/drawing/2014/main" id="{49C7B8D7-44B6-4F86-8A9D-92B3C4DFE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335107"/>
              </p:ext>
            </p:extLst>
          </p:nvPr>
        </p:nvGraphicFramePr>
        <p:xfrm>
          <a:off x="1147836" y="3842093"/>
          <a:ext cx="1295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22" name="Equation" r:id="rId52" imgW="1513800" imgH="447840" progId="Equation.3">
                  <p:embed/>
                </p:oleObj>
              </mc:Choice>
              <mc:Fallback>
                <p:oleObj name="Equation" r:id="rId52" imgW="1513800" imgH="447840" progId="Equation.3">
                  <p:embed/>
                  <p:pic>
                    <p:nvPicPr>
                      <p:cNvPr id="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836" y="3842093"/>
                        <a:ext cx="129540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" name="Group 2">
            <a:extLst>
              <a:ext uri="{FF2B5EF4-FFF2-40B4-BE49-F238E27FC236}">
                <a16:creationId xmlns:a16="http://schemas.microsoft.com/office/drawing/2014/main" id="{D37A4388-F7C6-46F0-99C1-B759F1FF5F89}"/>
              </a:ext>
            </a:extLst>
          </p:cNvPr>
          <p:cNvGrpSpPr>
            <a:grpSpLocks/>
          </p:cNvGrpSpPr>
          <p:nvPr/>
        </p:nvGrpSpPr>
        <p:grpSpPr bwMode="auto">
          <a:xfrm>
            <a:off x="5278445" y="2709804"/>
            <a:ext cx="3708400" cy="3289300"/>
            <a:chOff x="2400" y="384"/>
            <a:chExt cx="2336" cy="2072"/>
          </a:xfrm>
        </p:grpSpPr>
        <p:sp>
          <p:nvSpPr>
            <p:cNvPr id="226" name="Freeform 3">
              <a:extLst>
                <a:ext uri="{FF2B5EF4-FFF2-40B4-BE49-F238E27FC236}">
                  <a16:creationId xmlns:a16="http://schemas.microsoft.com/office/drawing/2014/main" id="{2908D9E0-A0FA-4E5C-9C80-143B457E9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0" y="816"/>
              <a:ext cx="1536" cy="1104"/>
            </a:xfrm>
            <a:custGeom>
              <a:avLst/>
              <a:gdLst>
                <a:gd name="T0" fmla="*/ 0 w 1536"/>
                <a:gd name="T1" fmla="*/ 0 h 1104"/>
                <a:gd name="T2" fmla="*/ 0 w 1536"/>
                <a:gd name="T3" fmla="*/ 1104 h 1104"/>
                <a:gd name="T4" fmla="*/ 1536 w 1536"/>
                <a:gd name="T5" fmla="*/ 1104 h 1104"/>
                <a:gd name="T6" fmla="*/ 1536 w 1536"/>
                <a:gd name="T7" fmla="*/ 0 h 1104"/>
                <a:gd name="T8" fmla="*/ 0 w 1536"/>
                <a:gd name="T9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1104">
                  <a:moveTo>
                    <a:pt x="0" y="0"/>
                  </a:moveTo>
                  <a:lnTo>
                    <a:pt x="0" y="1104"/>
                  </a:lnTo>
                  <a:lnTo>
                    <a:pt x="1536" y="1104"/>
                  </a:lnTo>
                  <a:lnTo>
                    <a:pt x="1536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33CC33">
                    <a:gamma/>
                    <a:shade val="46275"/>
                    <a:invGamma/>
                  </a:srgbClr>
                </a:gs>
                <a:gs pos="100000">
                  <a:srgbClr val="33CC33"/>
                </a:gs>
              </a:gsLst>
              <a:lin ang="0" scaled="1"/>
            </a:gradFill>
            <a:ln w="9525" cap="flat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7" name="Group 4">
              <a:extLst>
                <a:ext uri="{FF2B5EF4-FFF2-40B4-BE49-F238E27FC236}">
                  <a16:creationId xmlns:a16="http://schemas.microsoft.com/office/drawing/2014/main" id="{FB8C0A44-E1EA-409F-AC29-C32CDCC683FF}"/>
                </a:ext>
              </a:extLst>
            </p:cNvPr>
            <p:cNvGrpSpPr>
              <a:grpSpLocks/>
            </p:cNvGrpSpPr>
            <p:nvPr/>
          </p:nvGrpSpPr>
          <p:grpSpPr bwMode="auto">
            <a:xfrm rot="-36168">
              <a:off x="2400" y="1776"/>
              <a:ext cx="1536" cy="289"/>
              <a:chOff x="3746" y="2688"/>
              <a:chExt cx="1536" cy="289"/>
            </a:xfrm>
          </p:grpSpPr>
          <p:sp>
            <p:nvSpPr>
              <p:cNvPr id="240" name="Arc 5">
                <a:extLst>
                  <a:ext uri="{FF2B5EF4-FFF2-40B4-BE49-F238E27FC236}">
                    <a16:creationId xmlns:a16="http://schemas.microsoft.com/office/drawing/2014/main" id="{720EDF09-7B35-4EF9-A306-1DA5432E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" y="2809"/>
                <a:ext cx="1536" cy="168"/>
              </a:xfrm>
              <a:custGeom>
                <a:avLst/>
                <a:gdLst>
                  <a:gd name="G0" fmla="+- 21600 0 0"/>
                  <a:gd name="G1" fmla="+- 3610 0 0"/>
                  <a:gd name="G2" fmla="+- 21600 0 0"/>
                  <a:gd name="T0" fmla="*/ 43158 w 43158"/>
                  <a:gd name="T1" fmla="*/ 4957 h 25210"/>
                  <a:gd name="T2" fmla="*/ 304 w 43158"/>
                  <a:gd name="T3" fmla="*/ 0 h 25210"/>
                  <a:gd name="T4" fmla="*/ 21600 w 43158"/>
                  <a:gd name="T5" fmla="*/ 3610 h 25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58" h="25210" fill="none" extrusionOk="0">
                    <a:moveTo>
                      <a:pt x="43157" y="4956"/>
                    </a:moveTo>
                    <a:cubicBezTo>
                      <a:pt x="42446" y="16341"/>
                      <a:pt x="33006" y="25209"/>
                      <a:pt x="21600" y="25210"/>
                    </a:cubicBezTo>
                    <a:cubicBezTo>
                      <a:pt x="9670" y="25210"/>
                      <a:pt x="0" y="15539"/>
                      <a:pt x="0" y="3610"/>
                    </a:cubicBezTo>
                    <a:cubicBezTo>
                      <a:pt x="-1" y="2400"/>
                      <a:pt x="101" y="1192"/>
                      <a:pt x="303" y="-1"/>
                    </a:cubicBezTo>
                  </a:path>
                  <a:path w="43158" h="25210" stroke="0" extrusionOk="0">
                    <a:moveTo>
                      <a:pt x="43157" y="4956"/>
                    </a:moveTo>
                    <a:cubicBezTo>
                      <a:pt x="42446" y="16341"/>
                      <a:pt x="33006" y="25209"/>
                      <a:pt x="21600" y="25210"/>
                    </a:cubicBezTo>
                    <a:cubicBezTo>
                      <a:pt x="9670" y="25210"/>
                      <a:pt x="0" y="15539"/>
                      <a:pt x="0" y="3610"/>
                    </a:cubicBezTo>
                    <a:cubicBezTo>
                      <a:pt x="-1" y="2400"/>
                      <a:pt x="101" y="1192"/>
                      <a:pt x="303" y="-1"/>
                    </a:cubicBezTo>
                    <a:lnTo>
                      <a:pt x="21600" y="361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CC33">
                      <a:gamma/>
                      <a:shade val="46275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1" name="Arc 6">
                <a:extLst>
                  <a:ext uri="{FF2B5EF4-FFF2-40B4-BE49-F238E27FC236}">
                    <a16:creationId xmlns:a16="http://schemas.microsoft.com/office/drawing/2014/main" id="{F6B6676E-0556-453A-8FD1-9496D83B244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746" y="2688"/>
                <a:ext cx="1536" cy="168"/>
              </a:xfrm>
              <a:custGeom>
                <a:avLst/>
                <a:gdLst>
                  <a:gd name="G0" fmla="+- 21600 0 0"/>
                  <a:gd name="G1" fmla="+- 3556 0 0"/>
                  <a:gd name="G2" fmla="+- 21600 0 0"/>
                  <a:gd name="T0" fmla="*/ 43158 w 43158"/>
                  <a:gd name="T1" fmla="*/ 4903 h 25156"/>
                  <a:gd name="T2" fmla="*/ 295 w 43158"/>
                  <a:gd name="T3" fmla="*/ 0 h 25156"/>
                  <a:gd name="T4" fmla="*/ 21600 w 43158"/>
                  <a:gd name="T5" fmla="*/ 3556 h 25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58" h="25156" fill="none" extrusionOk="0">
                    <a:moveTo>
                      <a:pt x="43157" y="4902"/>
                    </a:moveTo>
                    <a:cubicBezTo>
                      <a:pt x="42446" y="16287"/>
                      <a:pt x="33006" y="25155"/>
                      <a:pt x="21600" y="25156"/>
                    </a:cubicBezTo>
                    <a:cubicBezTo>
                      <a:pt x="9670" y="25156"/>
                      <a:pt x="0" y="15485"/>
                      <a:pt x="0" y="3556"/>
                    </a:cubicBezTo>
                    <a:cubicBezTo>
                      <a:pt x="-1" y="2364"/>
                      <a:pt x="98" y="1175"/>
                      <a:pt x="294" y="-1"/>
                    </a:cubicBezTo>
                  </a:path>
                  <a:path w="43158" h="25156" stroke="0" extrusionOk="0">
                    <a:moveTo>
                      <a:pt x="43157" y="4902"/>
                    </a:moveTo>
                    <a:cubicBezTo>
                      <a:pt x="42446" y="16287"/>
                      <a:pt x="33006" y="25155"/>
                      <a:pt x="21600" y="25156"/>
                    </a:cubicBezTo>
                    <a:cubicBezTo>
                      <a:pt x="9670" y="25156"/>
                      <a:pt x="0" y="15485"/>
                      <a:pt x="0" y="3556"/>
                    </a:cubicBezTo>
                    <a:cubicBezTo>
                      <a:pt x="-1" y="2364"/>
                      <a:pt x="98" y="1175"/>
                      <a:pt x="294" y="-1"/>
                    </a:cubicBezTo>
                    <a:lnTo>
                      <a:pt x="21600" y="355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33CC33">
                      <a:gamma/>
                      <a:shade val="46275"/>
                      <a:invGamma/>
                    </a:srgbClr>
                  </a:gs>
                  <a:gs pos="100000">
                    <a:srgbClr val="33CC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28" name="Oval 7">
              <a:extLst>
                <a:ext uri="{FF2B5EF4-FFF2-40B4-BE49-F238E27FC236}">
                  <a16:creationId xmlns:a16="http://schemas.microsoft.com/office/drawing/2014/main" id="{DE4E36C7-5187-413F-8EA5-67959E7AF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672"/>
              <a:ext cx="1536" cy="2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" name="Line 8">
              <a:extLst>
                <a:ext uri="{FF2B5EF4-FFF2-40B4-BE49-F238E27FC236}">
                  <a16:creationId xmlns:a16="http://schemas.microsoft.com/office/drawing/2014/main" id="{0B4C9C71-082A-4495-98D6-E359E93C8C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0" y="1920"/>
              <a:ext cx="218" cy="1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" name="Line 9">
              <a:extLst>
                <a:ext uri="{FF2B5EF4-FFF2-40B4-BE49-F238E27FC236}">
                  <a16:creationId xmlns:a16="http://schemas.microsoft.com/office/drawing/2014/main" id="{C95FF929-45C2-47AE-9D6A-D1BBF6910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Line 10">
              <a:extLst>
                <a:ext uri="{FF2B5EF4-FFF2-40B4-BE49-F238E27FC236}">
                  <a16:creationId xmlns:a16="http://schemas.microsoft.com/office/drawing/2014/main" id="{0930220D-4403-4CC8-B430-174E45F3E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92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Line 11">
              <a:extLst>
                <a:ext uri="{FF2B5EF4-FFF2-40B4-BE49-F238E27FC236}">
                  <a16:creationId xmlns:a16="http://schemas.microsoft.com/office/drawing/2014/main" id="{254C374D-9DB7-4A22-8B9D-9B7187690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84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Line 12">
              <a:extLst>
                <a:ext uri="{FF2B5EF4-FFF2-40B4-BE49-F238E27FC236}">
                  <a16:creationId xmlns:a16="http://schemas.microsoft.com/office/drawing/2014/main" id="{565ED610-943A-4E29-807A-06FC34FA54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206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4" name="Object 13">
              <a:extLst>
                <a:ext uri="{FF2B5EF4-FFF2-40B4-BE49-F238E27FC236}">
                  <a16:creationId xmlns:a16="http://schemas.microsoft.com/office/drawing/2014/main" id="{5982F548-57FB-4FA9-8526-7863A30EDB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4" y="1976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23" name="Equation" r:id="rId54" imgW="269280" imgH="358560" progId="Equation.3">
                    <p:embed/>
                  </p:oleObj>
                </mc:Choice>
                <mc:Fallback>
                  <p:oleObj name="Equation" r:id="rId54" imgW="269280" imgH="358560" progId="Equation.3">
                    <p:embed/>
                    <p:pic>
                      <p:nvPicPr>
                        <p:cNvPr id="6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4" y="1976"/>
                          <a:ext cx="152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" name="Object 14">
              <a:extLst>
                <a:ext uri="{FF2B5EF4-FFF2-40B4-BE49-F238E27FC236}">
                  <a16:creationId xmlns:a16="http://schemas.microsoft.com/office/drawing/2014/main" id="{FF5291ED-4988-434D-856B-1888EC495D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412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24" name="Equation" r:id="rId56" imgW="246600" imgH="246240" progId="Equation.3">
                    <p:embed/>
                  </p:oleObj>
                </mc:Choice>
                <mc:Fallback>
                  <p:oleObj name="Equation" r:id="rId56" imgW="246600" imgH="246240" progId="Equation.3">
                    <p:embed/>
                    <p:pic>
                      <p:nvPicPr>
                        <p:cNvPr id="6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412"/>
                          <a:ext cx="136" cy="1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" name="Object 15">
              <a:extLst>
                <a:ext uri="{FF2B5EF4-FFF2-40B4-BE49-F238E27FC236}">
                  <a16:creationId xmlns:a16="http://schemas.microsoft.com/office/drawing/2014/main" id="{E2749252-DCEE-43FA-86FB-0F6D5BF2A2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2076"/>
            <a:ext cx="1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25" name="Equation" r:id="rId58" imgW="246600" imgH="347040" progId="Equation.3">
                    <p:embed/>
                  </p:oleObj>
                </mc:Choice>
                <mc:Fallback>
                  <p:oleObj name="Equation" r:id="rId58" imgW="246600" imgH="347040" progId="Equation.3">
                    <p:embed/>
                    <p:pic>
                      <p:nvPicPr>
                        <p:cNvPr id="6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076"/>
                          <a:ext cx="13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7" name="Object 16">
              <a:extLst>
                <a:ext uri="{FF2B5EF4-FFF2-40B4-BE49-F238E27FC236}">
                  <a16:creationId xmlns:a16="http://schemas.microsoft.com/office/drawing/2014/main" id="{AA053879-BF59-40DF-B4F6-E8BD2FB4A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4" y="230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26" name="Equation" r:id="rId60" imgW="257760" imgH="268920" progId="Equation.3">
                    <p:embed/>
                  </p:oleObj>
                </mc:Choice>
                <mc:Fallback>
                  <p:oleObj name="Equation" r:id="rId60" imgW="257760" imgH="268920" progId="Equation.3">
                    <p:embed/>
                    <p:pic>
                      <p:nvPicPr>
                        <p:cNvPr id="6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4" y="2304"/>
                          <a:ext cx="144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8" name="Line 17">
              <a:extLst>
                <a:ext uri="{FF2B5EF4-FFF2-40B4-BE49-F238E27FC236}">
                  <a16:creationId xmlns:a16="http://schemas.microsoft.com/office/drawing/2014/main" id="{3739AA71-607E-4E93-8EDE-F99608CC1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67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39" name="Object 18">
              <a:extLst>
                <a:ext uri="{FF2B5EF4-FFF2-40B4-BE49-F238E27FC236}">
                  <a16:creationId xmlns:a16="http://schemas.microsoft.com/office/drawing/2014/main" id="{50638BDA-E416-44D1-82D2-42E1DFD239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0" y="1932"/>
            <a:ext cx="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27" name="Equation" r:id="rId62" imgW="213120" imgH="358560" progId="Equation.3">
                    <p:embed/>
                  </p:oleObj>
                </mc:Choice>
                <mc:Fallback>
                  <p:oleObj name="Equation" r:id="rId62" imgW="213120" imgH="358560" progId="Equation.3">
                    <p:embed/>
                    <p:pic>
                      <p:nvPicPr>
                        <p:cNvPr id="7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0" y="1932"/>
                          <a:ext cx="120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2" name="Freeform 19">
            <a:extLst>
              <a:ext uri="{FF2B5EF4-FFF2-40B4-BE49-F238E27FC236}">
                <a16:creationId xmlns:a16="http://schemas.microsoft.com/office/drawing/2014/main" id="{62DA1D1F-E847-4CF0-BCD7-DC6C6E6C8B0A}"/>
              </a:ext>
            </a:extLst>
          </p:cNvPr>
          <p:cNvSpPr>
            <a:spLocks/>
          </p:cNvSpPr>
          <p:nvPr/>
        </p:nvSpPr>
        <p:spPr bwMode="auto">
          <a:xfrm>
            <a:off x="7031045" y="2927292"/>
            <a:ext cx="1295400" cy="2819400"/>
          </a:xfrm>
          <a:custGeom>
            <a:avLst/>
            <a:gdLst>
              <a:gd name="T0" fmla="*/ 0 w 864"/>
              <a:gd name="T1" fmla="*/ 672 h 1776"/>
              <a:gd name="T2" fmla="*/ 0 w 864"/>
              <a:gd name="T3" fmla="*/ 1776 h 1776"/>
              <a:gd name="T4" fmla="*/ 864 w 864"/>
              <a:gd name="T5" fmla="*/ 1104 h 1776"/>
              <a:gd name="T6" fmla="*/ 864 w 864"/>
              <a:gd name="T7" fmla="*/ 0 h 1776"/>
              <a:gd name="T8" fmla="*/ 0 w 864"/>
              <a:gd name="T9" fmla="*/ 672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1776">
                <a:moveTo>
                  <a:pt x="0" y="672"/>
                </a:moveTo>
                <a:lnTo>
                  <a:pt x="0" y="1776"/>
                </a:lnTo>
                <a:lnTo>
                  <a:pt x="864" y="1104"/>
                </a:lnTo>
                <a:lnTo>
                  <a:pt x="864" y="0"/>
                </a:lnTo>
                <a:lnTo>
                  <a:pt x="0" y="672"/>
                </a:lnTo>
                <a:close/>
              </a:path>
            </a:pathLst>
          </a:custGeom>
          <a:solidFill>
            <a:schemeClr val="folHlink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" name="Line 20">
            <a:extLst>
              <a:ext uri="{FF2B5EF4-FFF2-40B4-BE49-F238E27FC236}">
                <a16:creationId xmlns:a16="http://schemas.microsoft.com/office/drawing/2014/main" id="{649DA48B-A565-4679-A51E-22EF6591E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6845" y="3430529"/>
            <a:ext cx="0" cy="173831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" name="TextBox 80">
            <a:extLst>
              <a:ext uri="{FF2B5EF4-FFF2-40B4-BE49-F238E27FC236}">
                <a16:creationId xmlns:a16="http://schemas.microsoft.com/office/drawing/2014/main" id="{1AE921F5-64B3-426E-8682-60D84FBA05DF}"/>
              </a:ext>
            </a:extLst>
          </p:cNvPr>
          <p:cNvSpPr txBox="1"/>
          <p:nvPr/>
        </p:nvSpPr>
        <p:spPr>
          <a:xfrm>
            <a:off x="6058515" y="1801422"/>
            <a:ext cx="2898550" cy="59766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有特殊点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(0,3,0)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45" name="TextBox 81">
            <a:extLst>
              <a:ext uri="{FF2B5EF4-FFF2-40B4-BE49-F238E27FC236}">
                <a16:creationId xmlns:a16="http://schemas.microsoft.com/office/drawing/2014/main" id="{5755736E-EBC8-47AD-9FA1-41856E200A11}"/>
              </a:ext>
            </a:extLst>
          </p:cNvPr>
          <p:cNvSpPr txBox="1"/>
          <p:nvPr/>
        </p:nvSpPr>
        <p:spPr>
          <a:xfrm>
            <a:off x="1559039" y="1823661"/>
            <a:ext cx="3097882" cy="597664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有特殊点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M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(-1,-4,0)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46" name="椭圆 245">
            <a:extLst>
              <a:ext uri="{FF2B5EF4-FFF2-40B4-BE49-F238E27FC236}">
                <a16:creationId xmlns:a16="http://schemas.microsoft.com/office/drawing/2014/main" id="{89FF0A46-B316-448D-B3FF-F04E35E8DF3D}"/>
              </a:ext>
            </a:extLst>
          </p:cNvPr>
          <p:cNvSpPr/>
          <p:nvPr/>
        </p:nvSpPr>
        <p:spPr>
          <a:xfrm>
            <a:off x="7676759" y="5121655"/>
            <a:ext cx="92155" cy="9068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>
            <a:extLst>
              <a:ext uri="{FF2B5EF4-FFF2-40B4-BE49-F238E27FC236}">
                <a16:creationId xmlns:a16="http://schemas.microsoft.com/office/drawing/2014/main" id="{96FA17B8-7011-4F64-B642-B284230C2CFB}"/>
              </a:ext>
            </a:extLst>
          </p:cNvPr>
          <p:cNvSpPr/>
          <p:nvPr/>
        </p:nvSpPr>
        <p:spPr>
          <a:xfrm>
            <a:off x="901040" y="4085130"/>
            <a:ext cx="92155" cy="9068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19F5268-D8D0-46A7-B3D5-6862D0D29645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6E2F648-4A10-405A-9E30-C6F3B9C48BD7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75031FE9-F49E-434B-A36E-EC224CCF2A95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D865B20D-B4F8-489A-BB17-63C7E09AB5FB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0526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04" grpId="0" animBg="1"/>
      <p:bldP spid="108" grpId="0" animBg="1"/>
      <p:bldP spid="3" grpId="0" animBg="1"/>
      <p:bldP spid="198" grpId="0" animBg="1"/>
      <p:bldP spid="202" grpId="0" animBg="1"/>
      <p:bldP spid="203" grpId="0" animBg="1"/>
      <p:bldP spid="216" grpId="0" animBg="1"/>
      <p:bldP spid="217" grpId="0" animBg="1"/>
      <p:bldP spid="219" grpId="0" animBg="1"/>
      <p:bldP spid="220" grpId="0" animBg="1"/>
      <p:bldP spid="242" grpId="0" animBg="1"/>
      <p:bldP spid="243" grpId="0" animBg="1"/>
      <p:bldP spid="244" grpId="0" animBg="1"/>
      <p:bldP spid="2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1257863-7E99-4404-A543-59193F171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2" y="1085849"/>
            <a:ext cx="4605167" cy="28450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52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AC1560-9627-4700-BCD7-0E23FABC7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C2EB42BA-1DE2-41A7-A95C-ADF857AC5C91}"/>
              </a:ext>
            </a:extLst>
          </p:cNvPr>
          <p:cNvSpPr/>
          <p:nvPr/>
        </p:nvSpPr>
        <p:spPr>
          <a:xfrm>
            <a:off x="-2636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21748AE-91B1-47AB-A956-870919CBA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845"/>
            <a:ext cx="2850564" cy="297902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9AE025-C11D-4A6B-8FC9-3673F1A5D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9" y="1004397"/>
            <a:ext cx="2842188" cy="302977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368C3E8-BDA1-40BC-9814-93D9EE392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29" y="4134113"/>
            <a:ext cx="2241988" cy="224198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61152F-02E5-439C-ADD0-ACE49B80E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42" y="4114961"/>
            <a:ext cx="3029745" cy="227230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1614A91-2B32-4FE1-BF1B-68ACE9AB60C1}"/>
              </a:ext>
            </a:extLst>
          </p:cNvPr>
          <p:cNvSpPr/>
          <p:nvPr/>
        </p:nvSpPr>
        <p:spPr>
          <a:xfrm>
            <a:off x="4758124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A11A1B-D599-4D59-9C33-5F03CFA43FC7}"/>
              </a:ext>
            </a:extLst>
          </p:cNvPr>
          <p:cNvSpPr/>
          <p:nvPr/>
        </p:nvSpPr>
        <p:spPr>
          <a:xfrm>
            <a:off x="4755487" y="68866"/>
            <a:ext cx="2816736" cy="2910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E047AB-671B-423B-8436-236CD7F78E61}"/>
              </a:ext>
            </a:extLst>
          </p:cNvPr>
          <p:cNvSpPr/>
          <p:nvPr/>
        </p:nvSpPr>
        <p:spPr>
          <a:xfrm>
            <a:off x="7585974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157DCEB-69BA-40EE-8703-E1B3AFE32194}"/>
              </a:ext>
            </a:extLst>
          </p:cNvPr>
          <p:cNvSpPr/>
          <p:nvPr/>
        </p:nvSpPr>
        <p:spPr>
          <a:xfrm>
            <a:off x="7585975" y="73830"/>
            <a:ext cx="1558025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45271D-D4EF-4093-920D-E12B328C7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9" y="3965654"/>
            <a:ext cx="2463719" cy="24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E13FA9-1D1B-40A8-A640-012B82D69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7D60F7-D86C-4AD5-860D-FE07BCA0233E}"/>
              </a:ext>
            </a:extLst>
          </p:cNvPr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E49E9-3042-428F-AE63-DBAEE4A51960}"/>
              </a:ext>
            </a:extLst>
          </p:cNvPr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6DD895-8D6A-430C-A889-32EFF4CCA441}"/>
              </a:ext>
            </a:extLst>
          </p:cNvPr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3AFDDA8-EDBD-425F-9357-C868AE6AC466}"/>
              </a:ext>
            </a:extLst>
          </p:cNvPr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DB4439D-BC01-436F-8FE6-61C50AC4D547}"/>
              </a:ext>
            </a:extLst>
          </p:cNvPr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558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8B615FF-9016-4A1C-A300-5975E0B3EB97}"/>
              </a:ext>
            </a:extLst>
          </p:cNvPr>
          <p:cNvSpPr txBox="1">
            <a:spLocks noChangeArrowheads="1"/>
          </p:cNvSpPr>
          <p:nvPr/>
        </p:nvSpPr>
        <p:spPr>
          <a:xfrm>
            <a:off x="515314" y="1060868"/>
            <a:ext cx="1170930" cy="533400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75000"/>
              </a:lnSpc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B47456D0-3983-492F-9A74-1C22565408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708281"/>
              </p:ext>
            </p:extLst>
          </p:nvPr>
        </p:nvGraphicFramePr>
        <p:xfrm>
          <a:off x="7319291" y="1821509"/>
          <a:ext cx="1617662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0" name="Equation" r:id="rId4" imgW="1892160" imgH="393480" progId="Equation.DSMT4">
                  <p:embed/>
                </p:oleObj>
              </mc:Choice>
              <mc:Fallback>
                <p:oleObj name="Equation" r:id="rId4" imgW="1892160" imgH="393480" progId="Equation.DSMT4">
                  <p:embed/>
                  <p:pic>
                    <p:nvPicPr>
                      <p:cNvPr id="28" name="Object 3">
                        <a:extLst>
                          <a:ext uri="{FF2B5EF4-FFF2-40B4-BE49-F238E27FC236}">
                            <a16:creationId xmlns:a16="http://schemas.microsoft.com/office/drawing/2014/main" id="{1E4529D2-90B2-457A-9621-7293D9AC2B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291" y="1821509"/>
                        <a:ext cx="1617662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">
            <a:extLst>
              <a:ext uri="{FF2B5EF4-FFF2-40B4-BE49-F238E27FC236}">
                <a16:creationId xmlns:a16="http://schemas.microsoft.com/office/drawing/2014/main" id="{481455E9-8C3E-4E4E-AB18-CA1F906383D3}"/>
              </a:ext>
            </a:extLst>
          </p:cNvPr>
          <p:cNvGrpSpPr>
            <a:grpSpLocks/>
          </p:cNvGrpSpPr>
          <p:nvPr/>
        </p:nvGrpSpPr>
        <p:grpSpPr bwMode="auto">
          <a:xfrm>
            <a:off x="7140077" y="2196954"/>
            <a:ext cx="1781175" cy="1868488"/>
            <a:chOff x="4320" y="1872"/>
            <a:chExt cx="1122" cy="1177"/>
          </a:xfrm>
        </p:grpSpPr>
        <p:grpSp>
          <p:nvGrpSpPr>
            <p:cNvPr id="28" name="Group 5">
              <a:extLst>
                <a:ext uri="{FF2B5EF4-FFF2-40B4-BE49-F238E27FC236}">
                  <a16:creationId xmlns:a16="http://schemas.microsoft.com/office/drawing/2014/main" id="{F4F6324C-6AF2-4D04-95D6-6AFF4D2551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872"/>
              <a:ext cx="1122" cy="1014"/>
              <a:chOff x="4320" y="1872"/>
              <a:chExt cx="1122" cy="1014"/>
            </a:xfrm>
          </p:grpSpPr>
          <p:graphicFrame>
            <p:nvGraphicFramePr>
              <p:cNvPr id="36" name="Object 6">
                <a:extLst>
                  <a:ext uri="{FF2B5EF4-FFF2-40B4-BE49-F238E27FC236}">
                    <a16:creationId xmlns:a16="http://schemas.microsoft.com/office/drawing/2014/main" id="{C94A0F05-2A2D-4EEC-B06D-8BC3A34087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68" y="1872"/>
              <a:ext cx="1074" cy="7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51" name="BMP 图象" r:id="rId6" imgW="1704762" imgH="1228571" progId="Paint.Picture">
                      <p:embed/>
                    </p:oleObj>
                  </mc:Choice>
                  <mc:Fallback>
                    <p:oleObj name="BMP 图象" r:id="rId6" imgW="1704762" imgH="1228571" progId="Paint.Picture">
                      <p:embed/>
                      <p:pic>
                        <p:nvPicPr>
                          <p:cNvPr id="36" name="Object 6">
                            <a:extLst>
                              <a:ext uri="{FF2B5EF4-FFF2-40B4-BE49-F238E27FC236}">
                                <a16:creationId xmlns:a16="http://schemas.microsoft.com/office/drawing/2014/main" id="{8C28BCD6-3060-4F43-9D01-316A57289DC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8" y="1872"/>
                            <a:ext cx="1074" cy="7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C9A7C930-D49F-4269-9287-B074A5E86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2253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FECC14D6-3658-480D-A3D5-984B54B65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64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9">
                <a:extLst>
                  <a:ext uri="{FF2B5EF4-FFF2-40B4-BE49-F238E27FC236}">
                    <a16:creationId xmlns:a16="http://schemas.microsoft.com/office/drawing/2014/main" id="{85DDFF01-4F17-48A4-B23C-47CC72388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2646"/>
                <a:ext cx="33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10">
                <a:extLst>
                  <a:ext uri="{FF2B5EF4-FFF2-40B4-BE49-F238E27FC236}">
                    <a16:creationId xmlns:a16="http://schemas.microsoft.com/office/drawing/2014/main" id="{C2134080-D022-4366-A213-DF93DE88B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2520"/>
                <a:ext cx="0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11">
                <a:extLst>
                  <a:ext uri="{FF2B5EF4-FFF2-40B4-BE49-F238E27FC236}">
                    <a16:creationId xmlns:a16="http://schemas.microsoft.com/office/drawing/2014/main" id="{59DCA85D-9C3B-4EFC-9A9C-C310692E4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6" y="1941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9" name="Object 12">
              <a:extLst>
                <a:ext uri="{FF2B5EF4-FFF2-40B4-BE49-F238E27FC236}">
                  <a16:creationId xmlns:a16="http://schemas.microsoft.com/office/drawing/2014/main" id="{828C43EF-A03B-481D-A0BA-212D28D15C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8668737"/>
                </p:ext>
              </p:extLst>
            </p:nvPr>
          </p:nvGraphicFramePr>
          <p:xfrm>
            <a:off x="4929" y="2201"/>
            <a:ext cx="15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2" name="Equation" r:id="rId8" imgW="241200" imgH="291960" progId="Equation.DSMT4">
                    <p:embed/>
                  </p:oleObj>
                </mc:Choice>
                <mc:Fallback>
                  <p:oleObj name="Equation" r:id="rId8" imgW="241200" imgH="291960" progId="Equation.DSMT4">
                    <p:embed/>
                    <p:pic>
                      <p:nvPicPr>
                        <p:cNvPr id="31" name="Object 12">
                          <a:extLst>
                            <a:ext uri="{FF2B5EF4-FFF2-40B4-BE49-F238E27FC236}">
                              <a16:creationId xmlns:a16="http://schemas.microsoft.com/office/drawing/2014/main" id="{78FF032D-9432-4FC8-AB58-97A738F31A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9" y="2201"/>
                          <a:ext cx="152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3">
              <a:extLst>
                <a:ext uri="{FF2B5EF4-FFF2-40B4-BE49-F238E27FC236}">
                  <a16:creationId xmlns:a16="http://schemas.microsoft.com/office/drawing/2014/main" id="{F41392E4-7791-4F1B-BE71-445331E120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72" y="1928"/>
            <a:ext cx="136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3" name="Equation" r:id="rId10" imgW="215640" imgH="215640" progId="Equation.3">
                    <p:embed/>
                  </p:oleObj>
                </mc:Choice>
                <mc:Fallback>
                  <p:oleObj name="Equation" r:id="rId10" imgW="215640" imgH="215640" progId="Equation.3">
                    <p:embed/>
                    <p:pic>
                      <p:nvPicPr>
                        <p:cNvPr id="32" name="Object 13">
                          <a:extLst>
                            <a:ext uri="{FF2B5EF4-FFF2-40B4-BE49-F238E27FC236}">
                              <a16:creationId xmlns:a16="http://schemas.microsoft.com/office/drawing/2014/main" id="{87D417D9-FFB9-4C7E-B0B0-204353EB13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2" y="1928"/>
                          <a:ext cx="136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4">
              <a:extLst>
                <a:ext uri="{FF2B5EF4-FFF2-40B4-BE49-F238E27FC236}">
                  <a16:creationId xmlns:a16="http://schemas.microsoft.com/office/drawing/2014/main" id="{5F43D117-F609-4FF2-A3D3-10021649F9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1706138"/>
                </p:ext>
              </p:extLst>
            </p:nvPr>
          </p:nvGraphicFramePr>
          <p:xfrm>
            <a:off x="5124" y="2681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4" name="Equation" r:id="rId12" imgW="253800" imgH="304560" progId="Equation.DSMT4">
                    <p:embed/>
                  </p:oleObj>
                </mc:Choice>
                <mc:Fallback>
                  <p:oleObj name="Equation" r:id="rId12" imgW="253800" imgH="304560" progId="Equation.DSMT4">
                    <p:embed/>
                    <p:pic>
                      <p:nvPicPr>
                        <p:cNvPr id="33" name="Object 14">
                          <a:extLst>
                            <a:ext uri="{FF2B5EF4-FFF2-40B4-BE49-F238E27FC236}">
                              <a16:creationId xmlns:a16="http://schemas.microsoft.com/office/drawing/2014/main" id="{C2683A3F-03A2-47A5-B5D9-479AB9F25F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4" y="2681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5">
              <a:extLst>
                <a:ext uri="{FF2B5EF4-FFF2-40B4-BE49-F238E27FC236}">
                  <a16:creationId xmlns:a16="http://schemas.microsoft.com/office/drawing/2014/main" id="{2BB86C5A-75F6-4D9C-87F5-9B7FE61665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0332650"/>
                </p:ext>
              </p:extLst>
            </p:nvPr>
          </p:nvGraphicFramePr>
          <p:xfrm>
            <a:off x="4380" y="2857"/>
            <a:ext cx="14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5" name="Equation" r:id="rId14" imgW="228600" imgH="304560" progId="Equation.DSMT4">
                    <p:embed/>
                  </p:oleObj>
                </mc:Choice>
                <mc:Fallback>
                  <p:oleObj name="Equation" r:id="rId14" imgW="228600" imgH="304560" progId="Equation.DSMT4">
                    <p:embed/>
                    <p:pic>
                      <p:nvPicPr>
                        <p:cNvPr id="34" name="Object 15">
                          <a:extLst>
                            <a:ext uri="{FF2B5EF4-FFF2-40B4-BE49-F238E27FC236}">
                              <a16:creationId xmlns:a16="http://schemas.microsoft.com/office/drawing/2014/main" id="{C003477A-44C5-4D6F-A461-399324F4D6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0" y="2857"/>
                          <a:ext cx="14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6">
              <a:extLst>
                <a:ext uri="{FF2B5EF4-FFF2-40B4-BE49-F238E27FC236}">
                  <a16:creationId xmlns:a16="http://schemas.microsoft.com/office/drawing/2014/main" id="{676122DF-2FDF-4B7C-8049-3F48B17C1FB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8002072"/>
                </p:ext>
              </p:extLst>
            </p:nvPr>
          </p:nvGraphicFramePr>
          <p:xfrm>
            <a:off x="4603" y="2664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56" name="Equation" r:id="rId16" imgW="291960" imgH="317160" progId="Equation.DSMT4">
                    <p:embed/>
                  </p:oleObj>
                </mc:Choice>
                <mc:Fallback>
                  <p:oleObj name="Equation" r:id="rId16" imgW="291960" imgH="317160" progId="Equation.DSMT4">
                    <p:embed/>
                    <p:pic>
                      <p:nvPicPr>
                        <p:cNvPr id="35" name="Object 16">
                          <a:extLst>
                            <a:ext uri="{FF2B5EF4-FFF2-40B4-BE49-F238E27FC236}">
                              <a16:creationId xmlns:a16="http://schemas.microsoft.com/office/drawing/2014/main" id="{60C142E0-105F-4F05-AC4D-5A1B09EED59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3" y="2664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 Box 17">
            <a:extLst>
              <a:ext uri="{FF2B5EF4-FFF2-40B4-BE49-F238E27FC236}">
                <a16:creationId xmlns:a16="http://schemas.microsoft.com/office/drawing/2014/main" id="{EF204ABC-9F6E-4F94-8616-F5869F28B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312" y="977976"/>
            <a:ext cx="708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如果曲面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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与方程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有下述关系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3" name="Text Box 18">
            <a:extLst>
              <a:ext uri="{FF2B5EF4-FFF2-40B4-BE49-F238E27FC236}">
                <a16:creationId xmlns:a16="http://schemas.microsoft.com/office/drawing/2014/main" id="{DEF660D7-66BF-4279-90F3-4101F6497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137" y="1587576"/>
            <a:ext cx="5984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曲面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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上的任意点的坐标都满足此方程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44" name="Text Box 19">
            <a:extLst>
              <a:ext uri="{FF2B5EF4-FFF2-40B4-BE49-F238E27FC236}">
                <a16:creationId xmlns:a16="http://schemas.microsoft.com/office/drawing/2014/main" id="{7A7E7CFA-E323-4A5D-A1B5-8ECE45541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512" y="2803601"/>
            <a:ext cx="50023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 y, z </a:t>
            </a:r>
            <a:r>
              <a:rPr kumimoji="1"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叫做曲面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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45" name="Text Box 20">
            <a:extLst>
              <a:ext uri="{FF2B5EF4-FFF2-40B4-BE49-F238E27FC236}">
                <a16:creationId xmlns:a16="http://schemas.microsoft.com/office/drawing/2014/main" id="{56A1A145-122F-4468-9294-17541FE33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4" y="3210716"/>
            <a:ext cx="52331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曲面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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叫做方程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7" name="Text Box 22">
            <a:extLst>
              <a:ext uri="{FF2B5EF4-FFF2-40B4-BE49-F238E27FC236}">
                <a16:creationId xmlns:a16="http://schemas.microsoft.com/office/drawing/2014/main" id="{111ACB29-2D17-437A-8AF9-0162C088E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76" y="4474599"/>
            <a:ext cx="5083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已知一曲面作为点的几何轨迹时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48" name="Text Box 23">
            <a:extLst>
              <a:ext uri="{FF2B5EF4-FFF2-40B4-BE49-F238E27FC236}">
                <a16:creationId xmlns:a16="http://schemas.microsoft.com/office/drawing/2014/main" id="{E82F7EEC-7FF4-4D03-9462-42FD957F7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137" y="2195589"/>
            <a:ext cx="59586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不在曲面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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上的点的坐标不满足此方程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49" name="Text Box 24">
            <a:extLst>
              <a:ext uri="{FF2B5EF4-FFF2-40B4-BE49-F238E27FC236}">
                <a16:creationId xmlns:a16="http://schemas.microsoft.com/office/drawing/2014/main" id="{4731D13B-1CE7-493F-A74C-D8EFB5F7D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180" y="4499945"/>
            <a:ext cx="1800493" cy="46166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求曲面方程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0" name="Text Box 25">
            <a:extLst>
              <a:ext uri="{FF2B5EF4-FFF2-40B4-BE49-F238E27FC236}">
                <a16:creationId xmlns:a16="http://schemas.microsoft.com/office/drawing/2014/main" id="{25EDA2CB-0550-4C4B-94FD-25892B3D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276" y="5202640"/>
            <a:ext cx="25442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已知方程时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6DAA002C-940A-4060-A7C7-6F370EF7E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202" y="5240106"/>
            <a:ext cx="25442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必要时需作图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951DBE9-C0EA-499E-A785-8B5C19D420D0}"/>
              </a:ext>
            </a:extLst>
          </p:cNvPr>
          <p:cNvSpPr txBox="1"/>
          <p:nvPr/>
        </p:nvSpPr>
        <p:spPr>
          <a:xfrm>
            <a:off x="2939082" y="5202640"/>
            <a:ext cx="3587842" cy="520848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研究它所表示的几何形状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D344418C-2635-421D-8B6F-ED6DECF663D8}"/>
              </a:ext>
            </a:extLst>
          </p:cNvPr>
          <p:cNvSpPr txBox="1"/>
          <p:nvPr/>
        </p:nvSpPr>
        <p:spPr>
          <a:xfrm>
            <a:off x="-712" y="3838680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两个基本问题 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54" name="Text Box 5">
            <a:extLst>
              <a:ext uri="{FF2B5EF4-FFF2-40B4-BE49-F238E27FC236}">
                <a16:creationId xmlns:a16="http://schemas.microsoft.com/office/drawing/2014/main" id="{0DB068B3-85AD-4823-A454-EBEAF560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55570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一</a:t>
            </a:r>
            <a:r>
              <a:rPr lang="en-US" altLang="zh-CN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 </a:t>
            </a: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曲面和方程的基本问题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88750A4-77FA-4057-9A41-F0E7CDAA363B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84A9C87-280D-4499-94B7-659E3B22F6C4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680C1C4-0AC3-404E-BB7C-8C5E7840E07B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02B3462-E31F-4864-8F40-2C9EFA80074F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36543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2" grpId="0" autoUpdateAnimBg="0"/>
      <p:bldP spid="43" grpId="0" autoUpdateAnimBg="0"/>
      <p:bldP spid="44" grpId="0" autoUpdateAnimBg="0"/>
      <p:bldP spid="45" grpId="0" autoUpdateAnimBg="0"/>
      <p:bldP spid="47" grpId="0" autoUpdateAnimBg="0"/>
      <p:bldP spid="48" grpId="0" autoUpdateAnimBg="0"/>
      <p:bldP spid="49" grpId="0" animBg="1" autoUpdateAnimBg="0"/>
      <p:bldP spid="50" grpId="0" autoUpdateAnimBg="0"/>
      <p:bldP spid="51" grpId="0" autoUpdateAnimBg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2CC57D1-A8C7-46C2-8CBF-133D8C1061AE}"/>
              </a:ext>
            </a:extLst>
          </p:cNvPr>
          <p:cNvSpPr/>
          <p:nvPr/>
        </p:nvSpPr>
        <p:spPr>
          <a:xfrm>
            <a:off x="0" y="1037248"/>
            <a:ext cx="9144000" cy="5737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C13CD147-E47D-48BD-A9DC-AB603D1B9E7E}"/>
              </a:ext>
            </a:extLst>
          </p:cNvPr>
          <p:cNvGrpSpPr>
            <a:grpSpLocks/>
          </p:cNvGrpSpPr>
          <p:nvPr/>
        </p:nvGrpSpPr>
        <p:grpSpPr bwMode="auto">
          <a:xfrm>
            <a:off x="7041232" y="3511487"/>
            <a:ext cx="1295400" cy="1414463"/>
            <a:chOff x="4656" y="2544"/>
            <a:chExt cx="960" cy="1048"/>
          </a:xfrm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F4EDAC4A-CB37-4145-8C8A-C13B9FA5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2544"/>
              <a:ext cx="960" cy="1048"/>
              <a:chOff x="4608" y="2584"/>
              <a:chExt cx="968" cy="1056"/>
            </a:xfrm>
          </p:grpSpPr>
          <p:sp>
            <p:nvSpPr>
              <p:cNvPr id="58" name="Oval 4">
                <a:extLst>
                  <a:ext uri="{FF2B5EF4-FFF2-40B4-BE49-F238E27FC236}">
                    <a16:creationId xmlns:a16="http://schemas.microsoft.com/office/drawing/2014/main" id="{CA467F19-4A9D-4163-B061-3521F73D9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584"/>
                <a:ext cx="960" cy="1056"/>
              </a:xfrm>
              <a:prstGeom prst="ellipse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b="100000"/>
                </a:path>
              </a:gradFill>
              <a:ln w="28575">
                <a:solidFill>
                  <a:srgbClr val="4D4D4D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">
                <a:extLst>
                  <a:ext uri="{FF2B5EF4-FFF2-40B4-BE49-F238E27FC236}">
                    <a16:creationId xmlns:a16="http://schemas.microsoft.com/office/drawing/2014/main" id="{FC112D9A-D0A2-479F-B07B-B91E7D37F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3105"/>
                <a:ext cx="968" cy="57"/>
              </a:xfrm>
              <a:custGeom>
                <a:avLst/>
                <a:gdLst>
                  <a:gd name="G0" fmla="+- 21466 0 0"/>
                  <a:gd name="G1" fmla="+- 21600 0 0"/>
                  <a:gd name="G2" fmla="+- 21600 0 0"/>
                  <a:gd name="T0" fmla="*/ 0 w 41885"/>
                  <a:gd name="T1" fmla="*/ 19202 h 21600"/>
                  <a:gd name="T2" fmla="*/ 41885 w 41885"/>
                  <a:gd name="T3" fmla="*/ 14555 h 21600"/>
                  <a:gd name="T4" fmla="*/ 21466 w 4188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85" h="21600" fill="none" extrusionOk="0">
                    <a:moveTo>
                      <a:pt x="-1" y="19201"/>
                    </a:moveTo>
                    <a:cubicBezTo>
                      <a:pt x="1220" y="8268"/>
                      <a:pt x="10464" y="-1"/>
                      <a:pt x="21466" y="0"/>
                    </a:cubicBezTo>
                    <a:cubicBezTo>
                      <a:pt x="30680" y="0"/>
                      <a:pt x="38879" y="5844"/>
                      <a:pt x="41884" y="14555"/>
                    </a:cubicBezTo>
                  </a:path>
                  <a:path w="41885" h="21600" stroke="0" extrusionOk="0">
                    <a:moveTo>
                      <a:pt x="-1" y="19201"/>
                    </a:moveTo>
                    <a:cubicBezTo>
                      <a:pt x="1220" y="8268"/>
                      <a:pt x="10464" y="-1"/>
                      <a:pt x="21466" y="0"/>
                    </a:cubicBezTo>
                    <a:cubicBezTo>
                      <a:pt x="30680" y="0"/>
                      <a:pt x="38879" y="5844"/>
                      <a:pt x="41884" y="14555"/>
                    </a:cubicBezTo>
                    <a:lnTo>
                      <a:pt x="21466" y="21600"/>
                    </a:lnTo>
                    <a:close/>
                  </a:path>
                </a:pathLst>
              </a:custGeom>
              <a:noFill/>
              <a:ln w="6350">
                <a:solidFill>
                  <a:srgbClr val="4D4D4D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69696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Arc 6">
              <a:extLst>
                <a:ext uri="{FF2B5EF4-FFF2-40B4-BE49-F238E27FC236}">
                  <a16:creationId xmlns:a16="http://schemas.microsoft.com/office/drawing/2014/main" id="{4E7AA0E9-48F5-4A4E-85D9-7856FE10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3060"/>
              <a:ext cx="952" cy="7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8 w 43200"/>
                <a:gd name="T1" fmla="*/ 22475 h 30589"/>
                <a:gd name="T2" fmla="*/ 41241 w 43200"/>
                <a:gd name="T3" fmla="*/ 30589 h 30589"/>
                <a:gd name="T4" fmla="*/ 21600 w 43200"/>
                <a:gd name="T5" fmla="*/ 21600 h 30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0589" fill="none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</a:path>
                <a:path w="43200" h="30589" stroke="0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777777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Arc 7">
              <a:extLst>
                <a:ext uri="{FF2B5EF4-FFF2-40B4-BE49-F238E27FC236}">
                  <a16:creationId xmlns:a16="http://schemas.microsoft.com/office/drawing/2014/main" id="{2D276E45-60B9-40F1-A5A9-7EF56D505E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656" y="3097"/>
              <a:ext cx="952" cy="7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8 w 43200"/>
                <a:gd name="T1" fmla="*/ 22475 h 30589"/>
                <a:gd name="T2" fmla="*/ 41241 w 43200"/>
                <a:gd name="T3" fmla="*/ 30589 h 30589"/>
                <a:gd name="T4" fmla="*/ 21600 w 43200"/>
                <a:gd name="T5" fmla="*/ 21600 h 30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0589" fill="none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</a:path>
                <a:path w="43200" h="30589" stroke="0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Text Box 8">
            <a:extLst>
              <a:ext uri="{FF2B5EF4-FFF2-40B4-BE49-F238E27FC236}">
                <a16:creationId xmlns:a16="http://schemas.microsoft.com/office/drawing/2014/main" id="{0362BE62-A091-42AF-9DE1-5884FEB6D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57" y="3251931"/>
            <a:ext cx="2593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故所求方程为</a:t>
            </a:r>
          </a:p>
        </p:txBody>
      </p:sp>
      <p:sp>
        <p:nvSpPr>
          <p:cNvPr id="61" name="Rectangle 9">
            <a:extLst>
              <a:ext uri="{FF2B5EF4-FFF2-40B4-BE49-F238E27FC236}">
                <a16:creationId xmlns:a16="http://schemas.microsoft.com/office/drawing/2014/main" id="{E3A4F27F-0E3E-42D6-9346-310908B6A6A1}"/>
              </a:ext>
            </a:extLst>
          </p:cNvPr>
          <p:cNvSpPr txBox="1">
            <a:spLocks noChangeArrowheads="1"/>
          </p:cNvSpPr>
          <p:nvPr/>
        </p:nvSpPr>
        <p:spPr>
          <a:xfrm>
            <a:off x="593554" y="1064089"/>
            <a:ext cx="2096481" cy="685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到定点</a:t>
            </a:r>
          </a:p>
        </p:txBody>
      </p:sp>
      <p:graphicFrame>
        <p:nvGraphicFramePr>
          <p:cNvPr id="62" name="Object 10">
            <a:extLst>
              <a:ext uri="{FF2B5EF4-FFF2-40B4-BE49-F238E27FC236}">
                <a16:creationId xmlns:a16="http://schemas.microsoft.com/office/drawing/2014/main" id="{51B028FC-801A-4978-8CA5-BF0780209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935955"/>
              </p:ext>
            </p:extLst>
          </p:nvPr>
        </p:nvGraphicFramePr>
        <p:xfrm>
          <a:off x="3490951" y="1870047"/>
          <a:ext cx="1536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54" name="Equation" r:id="rId4" imgW="1536480" imgH="393480" progId="Equation.DSMT4">
                  <p:embed/>
                </p:oleObj>
              </mc:Choice>
              <mc:Fallback>
                <p:oleObj name="Equation" r:id="rId4" imgW="1536480" imgH="393480" progId="Equation.DSMT4">
                  <p:embed/>
                  <p:pic>
                    <p:nvPicPr>
                      <p:cNvPr id="50" name="Object 10">
                        <a:extLst>
                          <a:ext uri="{FF2B5EF4-FFF2-40B4-BE49-F238E27FC236}">
                            <a16:creationId xmlns:a16="http://schemas.microsoft.com/office/drawing/2014/main" id="{C5DE7BC4-8AC0-4CE7-8659-80E81CE66E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51" y="1870047"/>
                        <a:ext cx="1536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1">
            <a:extLst>
              <a:ext uri="{FF2B5EF4-FFF2-40B4-BE49-F238E27FC236}">
                <a16:creationId xmlns:a16="http://schemas.microsoft.com/office/drawing/2014/main" id="{E59EBC74-BCA2-4C6C-A9E0-5085E54F25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338536"/>
              </p:ext>
            </p:extLst>
          </p:nvPr>
        </p:nvGraphicFramePr>
        <p:xfrm>
          <a:off x="1726282" y="1111653"/>
          <a:ext cx="194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55" name="Equation" r:id="rId6" imgW="1942920" imgH="431640" progId="Equation.DSMT4">
                  <p:embed/>
                </p:oleObj>
              </mc:Choice>
              <mc:Fallback>
                <p:oleObj name="Equation" r:id="rId6" imgW="1942920" imgH="431640" progId="Equation.DSMT4">
                  <p:embed/>
                  <p:pic>
                    <p:nvPicPr>
                      <p:cNvPr id="51" name="Object 11">
                        <a:extLst>
                          <a:ext uri="{FF2B5EF4-FFF2-40B4-BE49-F238E27FC236}">
                            <a16:creationId xmlns:a16="http://schemas.microsoft.com/office/drawing/2014/main" id="{4F09AFFD-B688-452C-B719-0640AC8F04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282" y="1111653"/>
                        <a:ext cx="1943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14">
            <a:extLst>
              <a:ext uri="{FF2B5EF4-FFF2-40B4-BE49-F238E27FC236}">
                <a16:creationId xmlns:a16="http://schemas.microsoft.com/office/drawing/2014/main" id="{487EB9C7-4BF5-4439-95AF-CAE70F806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12" y="1794729"/>
            <a:ext cx="35936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设轨迹上动点为</a:t>
            </a:r>
          </a:p>
        </p:txBody>
      </p:sp>
      <p:graphicFrame>
        <p:nvGraphicFramePr>
          <p:cNvPr id="65" name="Object 15">
            <a:extLst>
              <a:ext uri="{FF2B5EF4-FFF2-40B4-BE49-F238E27FC236}">
                <a16:creationId xmlns:a16="http://schemas.microsoft.com/office/drawing/2014/main" id="{D8BF87EB-71D4-4863-AE6D-2DB5CBA0A8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001607"/>
              </p:ext>
            </p:extLst>
          </p:nvPr>
        </p:nvGraphicFramePr>
        <p:xfrm>
          <a:off x="6114132" y="1789227"/>
          <a:ext cx="1562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56" name="Equation" r:id="rId8" imgW="1562040" imgH="482400" progId="Equation.DSMT4">
                  <p:embed/>
                </p:oleObj>
              </mc:Choice>
              <mc:Fallback>
                <p:oleObj name="Equation" r:id="rId8" imgW="1562040" imgH="482400" progId="Equation.DSMT4">
                  <p:embed/>
                  <p:pic>
                    <p:nvPicPr>
                      <p:cNvPr id="53" name="Object 15">
                        <a:extLst>
                          <a:ext uri="{FF2B5EF4-FFF2-40B4-BE49-F238E27FC236}">
                            <a16:creationId xmlns:a16="http://schemas.microsoft.com/office/drawing/2014/main" id="{5708F1C2-15E7-44AC-BFA7-9EC9F220CD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132" y="1789227"/>
                        <a:ext cx="15621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16">
            <a:extLst>
              <a:ext uri="{FF2B5EF4-FFF2-40B4-BE49-F238E27FC236}">
                <a16:creationId xmlns:a16="http://schemas.microsoft.com/office/drawing/2014/main" id="{95303151-2837-4BBF-9B37-9CEA51688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12" y="2264723"/>
            <a:ext cx="68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</a:t>
            </a:r>
          </a:p>
        </p:txBody>
      </p:sp>
      <p:sp>
        <p:nvSpPr>
          <p:cNvPr id="67" name="Text Box 17">
            <a:extLst>
              <a:ext uri="{FF2B5EF4-FFF2-40B4-BE49-F238E27FC236}">
                <a16:creationId xmlns:a16="http://schemas.microsoft.com/office/drawing/2014/main" id="{B4D8799B-0708-4437-8B53-568609A23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355" y="1814699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依题意</a:t>
            </a:r>
          </a:p>
        </p:txBody>
      </p:sp>
      <p:sp>
        <p:nvSpPr>
          <p:cNvPr id="68" name="Text Box 18">
            <a:extLst>
              <a:ext uri="{FF2B5EF4-FFF2-40B4-BE49-F238E27FC236}">
                <a16:creationId xmlns:a16="http://schemas.microsoft.com/office/drawing/2014/main" id="{5C5DE717-2BF5-403D-A2F1-3D9EC09A1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3788" y="1086780"/>
            <a:ext cx="5184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距离为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的动点轨迹是怎样的？</a:t>
            </a:r>
          </a:p>
        </p:txBody>
      </p:sp>
      <p:grpSp>
        <p:nvGrpSpPr>
          <p:cNvPr id="69" name="Group 19">
            <a:extLst>
              <a:ext uri="{FF2B5EF4-FFF2-40B4-BE49-F238E27FC236}">
                <a16:creationId xmlns:a16="http://schemas.microsoft.com/office/drawing/2014/main" id="{4D69148C-BE12-42A3-8663-1426CAEEA180}"/>
              </a:ext>
            </a:extLst>
          </p:cNvPr>
          <p:cNvGrpSpPr>
            <a:grpSpLocks/>
          </p:cNvGrpSpPr>
          <p:nvPr/>
        </p:nvGrpSpPr>
        <p:grpSpPr bwMode="auto">
          <a:xfrm>
            <a:off x="6431632" y="3397187"/>
            <a:ext cx="1828800" cy="2362200"/>
            <a:chOff x="4176" y="2448"/>
            <a:chExt cx="1152" cy="1488"/>
          </a:xfrm>
        </p:grpSpPr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AF76D346-5979-4E1E-8735-148914715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448"/>
              <a:ext cx="1152" cy="1488"/>
              <a:chOff x="4224" y="192"/>
              <a:chExt cx="1152" cy="1488"/>
            </a:xfrm>
          </p:grpSpPr>
          <p:sp>
            <p:nvSpPr>
              <p:cNvPr id="78" name="Line 21">
                <a:extLst>
                  <a:ext uri="{FF2B5EF4-FFF2-40B4-BE49-F238E27FC236}">
                    <a16:creationId xmlns:a16="http://schemas.microsoft.com/office/drawing/2014/main" id="{83462233-E5ED-40DD-B14B-771E69B5F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24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Line 22">
                <a:extLst>
                  <a:ext uri="{FF2B5EF4-FFF2-40B4-BE49-F238E27FC236}">
                    <a16:creationId xmlns:a16="http://schemas.microsoft.com/office/drawing/2014/main" id="{15B6F715-532E-4F9F-8DF0-CB5BAB87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4" y="1248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Line 23">
                <a:extLst>
                  <a:ext uri="{FF2B5EF4-FFF2-40B4-BE49-F238E27FC236}">
                    <a16:creationId xmlns:a16="http://schemas.microsoft.com/office/drawing/2014/main" id="{C7BF5B3B-1CBB-4585-8B01-90FE458FB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0" y="19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1" name="Object 24">
                <a:extLst>
                  <a:ext uri="{FF2B5EF4-FFF2-40B4-BE49-F238E27FC236}">
                    <a16:creationId xmlns:a16="http://schemas.microsoft.com/office/drawing/2014/main" id="{02F3994E-03E7-4C34-B337-A7A68CCFC2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6461240"/>
                  </p:ext>
                </p:extLst>
              </p:nvPr>
            </p:nvGraphicFramePr>
            <p:xfrm>
              <a:off x="4320" y="1488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57" name="Equation" r:id="rId10" imgW="228600" imgH="304560" progId="Equation.DSMT4">
                      <p:embed/>
                    </p:oleObj>
                  </mc:Choice>
                  <mc:Fallback>
                    <p:oleObj name="Equation" r:id="rId10" imgW="228600" imgH="304560" progId="Equation.DSMT4">
                      <p:embed/>
                      <p:pic>
                        <p:nvPicPr>
                          <p:cNvPr id="69" name="Object 24">
                            <a:extLst>
                              <a:ext uri="{FF2B5EF4-FFF2-40B4-BE49-F238E27FC236}">
                                <a16:creationId xmlns:a16="http://schemas.microsoft.com/office/drawing/2014/main" id="{016F5C60-D900-4FD0-979D-890CE06BD1E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1488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25">
                <a:extLst>
                  <a:ext uri="{FF2B5EF4-FFF2-40B4-BE49-F238E27FC236}">
                    <a16:creationId xmlns:a16="http://schemas.microsoft.com/office/drawing/2014/main" id="{3E114003-0669-474D-B0DA-3C3F6C66E8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4364360"/>
                  </p:ext>
                </p:extLst>
              </p:nvPr>
            </p:nvGraphicFramePr>
            <p:xfrm>
              <a:off x="5175" y="1248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58" name="Equation" r:id="rId12" imgW="253800" imgH="304560" progId="Equation.DSMT4">
                      <p:embed/>
                    </p:oleObj>
                  </mc:Choice>
                  <mc:Fallback>
                    <p:oleObj name="Equation" r:id="rId12" imgW="253800" imgH="304560" progId="Equation.DSMT4">
                      <p:embed/>
                      <p:pic>
                        <p:nvPicPr>
                          <p:cNvPr id="70" name="Object 25">
                            <a:extLst>
                              <a:ext uri="{FF2B5EF4-FFF2-40B4-BE49-F238E27FC236}">
                                <a16:creationId xmlns:a16="http://schemas.microsoft.com/office/drawing/2014/main" id="{D2E97F5A-9577-4265-B66D-9ED0989BE07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5" y="1248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Object 26">
                <a:extLst>
                  <a:ext uri="{FF2B5EF4-FFF2-40B4-BE49-F238E27FC236}">
                    <a16:creationId xmlns:a16="http://schemas.microsoft.com/office/drawing/2014/main" id="{0917EB1D-B953-4BCC-8F88-2344F4D035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896748"/>
                  </p:ext>
                </p:extLst>
              </p:nvPr>
            </p:nvGraphicFramePr>
            <p:xfrm>
              <a:off x="4392" y="215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59" name="Equation" r:id="rId14" imgW="215640" imgH="304560" progId="Equation.DSMT4">
                      <p:embed/>
                    </p:oleObj>
                  </mc:Choice>
                  <mc:Fallback>
                    <p:oleObj name="Equation" r:id="rId14" imgW="215640" imgH="304560" progId="Equation.DSMT4">
                      <p:embed/>
                      <p:pic>
                        <p:nvPicPr>
                          <p:cNvPr id="71" name="Object 26">
                            <a:extLst>
                              <a:ext uri="{FF2B5EF4-FFF2-40B4-BE49-F238E27FC236}">
                                <a16:creationId xmlns:a16="http://schemas.microsoft.com/office/drawing/2014/main" id="{DF04A173-CEDA-4456-89E6-5F9D76E618E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2" y="215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Object 27">
                <a:extLst>
                  <a:ext uri="{FF2B5EF4-FFF2-40B4-BE49-F238E27FC236}">
                    <a16:creationId xmlns:a16="http://schemas.microsoft.com/office/drawing/2014/main" id="{0A58D887-BF3D-44E8-BE89-888C1920DA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5133701"/>
                  </p:ext>
                </p:extLst>
              </p:nvPr>
            </p:nvGraphicFramePr>
            <p:xfrm>
              <a:off x="4516" y="1248"/>
              <a:ext cx="18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60" name="Equation" r:id="rId16" imgW="291960" imgH="317160" progId="Equation.DSMT4">
                      <p:embed/>
                    </p:oleObj>
                  </mc:Choice>
                  <mc:Fallback>
                    <p:oleObj name="Equation" r:id="rId16" imgW="291960" imgH="317160" progId="Equation.DSMT4">
                      <p:embed/>
                      <p:pic>
                        <p:nvPicPr>
                          <p:cNvPr id="72" name="Object 27">
                            <a:extLst>
                              <a:ext uri="{FF2B5EF4-FFF2-40B4-BE49-F238E27FC236}">
                                <a16:creationId xmlns:a16="http://schemas.microsoft.com/office/drawing/2014/main" id="{8732E442-74DB-4E34-873A-99116F48A84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6" y="1248"/>
                            <a:ext cx="18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" name="Group 28">
              <a:extLst>
                <a:ext uri="{FF2B5EF4-FFF2-40B4-BE49-F238E27FC236}">
                  <a16:creationId xmlns:a16="http://schemas.microsoft.com/office/drawing/2014/main" id="{76311DF8-29EA-4EE7-884C-E4E492E34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2695"/>
              <a:ext cx="439" cy="761"/>
              <a:chOff x="4800" y="2695"/>
              <a:chExt cx="439" cy="761"/>
            </a:xfrm>
          </p:grpSpPr>
          <p:grpSp>
            <p:nvGrpSpPr>
              <p:cNvPr id="72" name="Group 29">
                <a:extLst>
                  <a:ext uri="{FF2B5EF4-FFF2-40B4-BE49-F238E27FC236}">
                    <a16:creationId xmlns:a16="http://schemas.microsoft.com/office/drawing/2014/main" id="{E1AF9B10-9120-4A6E-9C18-98A3FE892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2695"/>
                <a:ext cx="439" cy="761"/>
                <a:chOff x="4800" y="2695"/>
                <a:chExt cx="439" cy="761"/>
              </a:xfrm>
            </p:grpSpPr>
            <p:graphicFrame>
              <p:nvGraphicFramePr>
                <p:cNvPr id="75" name="Object 30">
                  <a:extLst>
                    <a:ext uri="{FF2B5EF4-FFF2-40B4-BE49-F238E27FC236}">
                      <a16:creationId xmlns:a16="http://schemas.microsoft.com/office/drawing/2014/main" id="{9D3DAB6A-CB10-488D-B1A4-28490A06900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44" y="3219"/>
                <a:ext cx="295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5461" name="公式" r:id="rId18" imgW="203040" imgH="164880" progId="Equation.3">
                        <p:embed/>
                      </p:oleObj>
                    </mc:Choice>
                    <mc:Fallback>
                      <p:oleObj name="公式" r:id="rId18" imgW="203040" imgH="164880" progId="Equation.3">
                        <p:embed/>
                        <p:pic>
                          <p:nvPicPr>
                            <p:cNvPr id="63" name="Object 30">
                              <a:extLst>
                                <a:ext uri="{FF2B5EF4-FFF2-40B4-BE49-F238E27FC236}">
                                  <a16:creationId xmlns:a16="http://schemas.microsoft.com/office/drawing/2014/main" id="{E5EA9794-CA1B-49F0-A7C4-111B65EBC76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44" y="3219"/>
                              <a:ext cx="295" cy="2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6" name="Object 31">
                  <a:extLst>
                    <a:ext uri="{FF2B5EF4-FFF2-40B4-BE49-F238E27FC236}">
                      <a16:creationId xmlns:a16="http://schemas.microsoft.com/office/drawing/2014/main" id="{6D79C5FA-A051-4DDB-B350-229FCDDD6E9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00" y="2695"/>
                <a:ext cx="351" cy="3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5462" name="公式" r:id="rId20" imgW="241200" imgH="228600" progId="Equation.3">
                        <p:embed/>
                      </p:oleObj>
                    </mc:Choice>
                    <mc:Fallback>
                      <p:oleObj name="公式" r:id="rId20" imgW="241200" imgH="228600" progId="Equation.3">
                        <p:embed/>
                        <p:pic>
                          <p:nvPicPr>
                            <p:cNvPr id="64" name="Object 31">
                              <a:extLst>
                                <a:ext uri="{FF2B5EF4-FFF2-40B4-BE49-F238E27FC236}">
                                  <a16:creationId xmlns:a16="http://schemas.microsoft.com/office/drawing/2014/main" id="{D930D8B0-99F0-411D-AE8A-84F23CE5CC5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0" y="2695"/>
                              <a:ext cx="351" cy="3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7" name="Oval 32">
                  <a:extLst>
                    <a:ext uri="{FF2B5EF4-FFF2-40B4-BE49-F238E27FC236}">
                      <a16:creationId xmlns:a16="http://schemas.microsoft.com/office/drawing/2014/main" id="{8BCF2059-AFD1-4786-AC16-8E57AB157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4" y="3182"/>
                  <a:ext cx="34" cy="34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3" name="Line 33">
                <a:extLst>
                  <a:ext uri="{FF2B5EF4-FFF2-40B4-BE49-F238E27FC236}">
                    <a16:creationId xmlns:a16="http://schemas.microsoft.com/office/drawing/2014/main" id="{5A4FED66-FCCF-4404-9607-F0A4E4553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1" y="3018"/>
                <a:ext cx="137" cy="2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val 34">
                <a:extLst>
                  <a:ext uri="{FF2B5EF4-FFF2-40B4-BE49-F238E27FC236}">
                    <a16:creationId xmlns:a16="http://schemas.microsoft.com/office/drawing/2014/main" id="{D8C49EB5-5F12-4D17-A628-717BC686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" y="2984"/>
                <a:ext cx="34" cy="3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85" name="Object 37">
            <a:extLst>
              <a:ext uri="{FF2B5EF4-FFF2-40B4-BE49-F238E27FC236}">
                <a16:creationId xmlns:a16="http://schemas.microsoft.com/office/drawing/2014/main" id="{7DA495E0-0954-40A9-9E32-DCD1AF384E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32040"/>
              </p:ext>
            </p:extLst>
          </p:nvPr>
        </p:nvGraphicFramePr>
        <p:xfrm>
          <a:off x="1668501" y="2600262"/>
          <a:ext cx="5181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63" name="Equation" r:id="rId22" imgW="5181480" imgH="583920" progId="Equation.DSMT4">
                  <p:embed/>
                </p:oleObj>
              </mc:Choice>
              <mc:Fallback>
                <p:oleObj name="Equation" r:id="rId22" imgW="5181480" imgH="583920" progId="Equation.DSMT4">
                  <p:embed/>
                  <p:pic>
                    <p:nvPicPr>
                      <p:cNvPr id="73" name="Object 37">
                        <a:extLst>
                          <a:ext uri="{FF2B5EF4-FFF2-40B4-BE49-F238E27FC236}">
                            <a16:creationId xmlns:a16="http://schemas.microsoft.com/office/drawing/2014/main" id="{7DBEA698-C77C-4076-AE14-47BA047B74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501" y="2600262"/>
                        <a:ext cx="5181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38">
            <a:extLst>
              <a:ext uri="{FF2B5EF4-FFF2-40B4-BE49-F238E27FC236}">
                <a16:creationId xmlns:a16="http://schemas.microsoft.com/office/drawing/2014/main" id="{72E8A9EF-6D09-4E84-AB6D-5B853C720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991584"/>
              </p:ext>
            </p:extLst>
          </p:nvPr>
        </p:nvGraphicFramePr>
        <p:xfrm>
          <a:off x="1400844" y="3779657"/>
          <a:ext cx="5016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64" name="Equation" r:id="rId24" imgW="5016240" imgH="469800" progId="Equation.DSMT4">
                  <p:embed/>
                </p:oleObj>
              </mc:Choice>
              <mc:Fallback>
                <p:oleObj name="Equation" r:id="rId24" imgW="5016240" imgH="469800" progId="Equation.DSMT4">
                  <p:embed/>
                  <p:pic>
                    <p:nvPicPr>
                      <p:cNvPr id="74" name="Object 38">
                        <a:extLst>
                          <a:ext uri="{FF2B5EF4-FFF2-40B4-BE49-F238E27FC236}">
                            <a16:creationId xmlns:a16="http://schemas.microsoft.com/office/drawing/2014/main" id="{6FAF1C81-0AF5-4154-9719-283AE7FD4D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844" y="3779657"/>
                        <a:ext cx="5016500" cy="4699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">
            <a:extLst>
              <a:ext uri="{FF2B5EF4-FFF2-40B4-BE49-F238E27FC236}">
                <a16:creationId xmlns:a16="http://schemas.microsoft.com/office/drawing/2014/main" id="{FA2BCE34-150B-42CB-B382-4C53432F407C}"/>
              </a:ext>
            </a:extLst>
          </p:cNvPr>
          <p:cNvSpPr txBox="1"/>
          <p:nvPr/>
        </p:nvSpPr>
        <p:spPr>
          <a:xfrm>
            <a:off x="13538" y="496444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求方程的例：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3033893-BE74-46FA-A65A-D5687067526A}"/>
              </a:ext>
            </a:extLst>
          </p:cNvPr>
          <p:cNvSpPr/>
          <p:nvPr/>
        </p:nvSpPr>
        <p:spPr>
          <a:xfrm>
            <a:off x="13538" y="66032"/>
            <a:ext cx="268429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曲面和方程的基本问题   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7A7A0D8B-D314-4C53-9689-F9E57E6F77EF}"/>
              </a:ext>
            </a:extLst>
          </p:cNvPr>
          <p:cNvSpPr txBox="1"/>
          <p:nvPr/>
        </p:nvSpPr>
        <p:spPr>
          <a:xfrm>
            <a:off x="33288" y="5797288"/>
            <a:ext cx="822714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即将讨论的旋转面、柱面属于“由图形探方程”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D7EF3B-A04B-4956-9C3A-39D953801389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546040D-46C0-4793-8AD1-721F285BF017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EB2B88B-B0E4-4103-B4D4-B3194455E19C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62A6E8B-06AC-4E52-A727-DF254AE4F30F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8823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0" grpId="0" autoUpdateAnimBg="0"/>
      <p:bldP spid="61" grpId="0"/>
      <p:bldP spid="64" grpId="0" autoUpdateAnimBg="0"/>
      <p:bldP spid="66" grpId="0" autoUpdateAnimBg="0"/>
      <p:bldP spid="67" grpId="0" autoUpdateAnimBg="0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2CC57D1-A8C7-46C2-8CBF-133D8C1061AE}"/>
              </a:ext>
            </a:extLst>
          </p:cNvPr>
          <p:cNvSpPr/>
          <p:nvPr/>
        </p:nvSpPr>
        <p:spPr>
          <a:xfrm>
            <a:off x="0" y="1037248"/>
            <a:ext cx="9144000" cy="5737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C13CD147-E47D-48BD-A9DC-AB603D1B9E7E}"/>
              </a:ext>
            </a:extLst>
          </p:cNvPr>
          <p:cNvGrpSpPr>
            <a:grpSpLocks/>
          </p:cNvGrpSpPr>
          <p:nvPr/>
        </p:nvGrpSpPr>
        <p:grpSpPr bwMode="auto">
          <a:xfrm>
            <a:off x="7493156" y="2197244"/>
            <a:ext cx="1295400" cy="1414463"/>
            <a:chOff x="4656" y="2544"/>
            <a:chExt cx="960" cy="1048"/>
          </a:xfrm>
          <a:solidFill>
            <a:srgbClr val="002060"/>
          </a:solidFill>
        </p:grpSpPr>
        <p:grpSp>
          <p:nvGrpSpPr>
            <p:cNvPr id="55" name="Group 3">
              <a:extLst>
                <a:ext uri="{FF2B5EF4-FFF2-40B4-BE49-F238E27FC236}">
                  <a16:creationId xmlns:a16="http://schemas.microsoft.com/office/drawing/2014/main" id="{F4EDAC4A-CB37-4145-8C8A-C13B9FA56D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2544"/>
              <a:ext cx="960" cy="1048"/>
              <a:chOff x="4608" y="2584"/>
              <a:chExt cx="968" cy="1056"/>
            </a:xfrm>
            <a:grpFill/>
          </p:grpSpPr>
          <p:sp>
            <p:nvSpPr>
              <p:cNvPr id="58" name="Oval 4">
                <a:extLst>
                  <a:ext uri="{FF2B5EF4-FFF2-40B4-BE49-F238E27FC236}">
                    <a16:creationId xmlns:a16="http://schemas.microsoft.com/office/drawing/2014/main" id="{CA467F19-4A9D-4163-B061-3521F73D9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584"/>
                <a:ext cx="960" cy="1056"/>
              </a:xfrm>
              <a:prstGeom prst="ellipse">
                <a:avLst/>
              </a:prstGeom>
              <a:grpFill/>
              <a:ln w="28575">
                <a:solidFill>
                  <a:srgbClr val="4D4D4D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Arc 5">
                <a:extLst>
                  <a:ext uri="{FF2B5EF4-FFF2-40B4-BE49-F238E27FC236}">
                    <a16:creationId xmlns:a16="http://schemas.microsoft.com/office/drawing/2014/main" id="{FC112D9A-D0A2-479F-B07B-B91E7D37F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" y="3105"/>
                <a:ext cx="968" cy="57"/>
              </a:xfrm>
              <a:custGeom>
                <a:avLst/>
                <a:gdLst>
                  <a:gd name="G0" fmla="+- 21466 0 0"/>
                  <a:gd name="G1" fmla="+- 21600 0 0"/>
                  <a:gd name="G2" fmla="+- 21600 0 0"/>
                  <a:gd name="T0" fmla="*/ 0 w 41885"/>
                  <a:gd name="T1" fmla="*/ 19202 h 21600"/>
                  <a:gd name="T2" fmla="*/ 41885 w 41885"/>
                  <a:gd name="T3" fmla="*/ 14555 h 21600"/>
                  <a:gd name="T4" fmla="*/ 21466 w 41885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885" h="21600" fill="none" extrusionOk="0">
                    <a:moveTo>
                      <a:pt x="-1" y="19201"/>
                    </a:moveTo>
                    <a:cubicBezTo>
                      <a:pt x="1220" y="8268"/>
                      <a:pt x="10464" y="-1"/>
                      <a:pt x="21466" y="0"/>
                    </a:cubicBezTo>
                    <a:cubicBezTo>
                      <a:pt x="30680" y="0"/>
                      <a:pt x="38879" y="5844"/>
                      <a:pt x="41884" y="14555"/>
                    </a:cubicBezTo>
                  </a:path>
                  <a:path w="41885" h="21600" stroke="0" extrusionOk="0">
                    <a:moveTo>
                      <a:pt x="-1" y="19201"/>
                    </a:moveTo>
                    <a:cubicBezTo>
                      <a:pt x="1220" y="8268"/>
                      <a:pt x="10464" y="-1"/>
                      <a:pt x="21466" y="0"/>
                    </a:cubicBezTo>
                    <a:cubicBezTo>
                      <a:pt x="30680" y="0"/>
                      <a:pt x="38879" y="5844"/>
                      <a:pt x="41884" y="14555"/>
                    </a:cubicBezTo>
                    <a:lnTo>
                      <a:pt x="21466" y="21600"/>
                    </a:lnTo>
                    <a:close/>
                  </a:path>
                </a:pathLst>
              </a:custGeom>
              <a:grpFill/>
              <a:ln w="6350">
                <a:solidFill>
                  <a:srgbClr val="4D4D4D"/>
                </a:solidFill>
                <a:prstDash val="dash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Arc 6">
              <a:extLst>
                <a:ext uri="{FF2B5EF4-FFF2-40B4-BE49-F238E27FC236}">
                  <a16:creationId xmlns:a16="http://schemas.microsoft.com/office/drawing/2014/main" id="{4E7AA0E9-48F5-4A4E-85D9-7856FE10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3060"/>
              <a:ext cx="952" cy="7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8 w 43200"/>
                <a:gd name="T1" fmla="*/ 22475 h 30589"/>
                <a:gd name="T2" fmla="*/ 41241 w 43200"/>
                <a:gd name="T3" fmla="*/ 30589 h 30589"/>
                <a:gd name="T4" fmla="*/ 21600 w 43200"/>
                <a:gd name="T5" fmla="*/ 21600 h 30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0589" fill="none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</a:path>
                <a:path w="43200" h="30589" stroke="0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 w="9525">
              <a:solidFill>
                <a:srgbClr val="777777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Arc 7">
              <a:extLst>
                <a:ext uri="{FF2B5EF4-FFF2-40B4-BE49-F238E27FC236}">
                  <a16:creationId xmlns:a16="http://schemas.microsoft.com/office/drawing/2014/main" id="{2D276E45-60B9-40F1-A5A9-7EF56D505E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656" y="3097"/>
              <a:ext cx="952" cy="71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8 w 43200"/>
                <a:gd name="T1" fmla="*/ 22475 h 30589"/>
                <a:gd name="T2" fmla="*/ 41241 w 43200"/>
                <a:gd name="T3" fmla="*/ 30589 h 30589"/>
                <a:gd name="T4" fmla="*/ 21600 w 43200"/>
                <a:gd name="T5" fmla="*/ 21600 h 30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30589" fill="none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</a:path>
                <a:path w="43200" h="30589" stroke="0" extrusionOk="0">
                  <a:moveTo>
                    <a:pt x="17" y="22475"/>
                  </a:moveTo>
                  <a:cubicBezTo>
                    <a:pt x="5" y="22183"/>
                    <a:pt x="0" y="21891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4702"/>
                    <a:pt x="42531" y="27768"/>
                    <a:pt x="41240" y="30588"/>
                  </a:cubicBezTo>
                  <a:lnTo>
                    <a:pt x="21600" y="21600"/>
                  </a:lnTo>
                  <a:close/>
                </a:path>
              </a:pathLst>
            </a:custGeom>
            <a:grpFill/>
            <a:ln w="952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19">
            <a:extLst>
              <a:ext uri="{FF2B5EF4-FFF2-40B4-BE49-F238E27FC236}">
                <a16:creationId xmlns:a16="http://schemas.microsoft.com/office/drawing/2014/main" id="{4D69148C-BE12-42A3-8663-1426CAEEA180}"/>
              </a:ext>
            </a:extLst>
          </p:cNvPr>
          <p:cNvGrpSpPr>
            <a:grpSpLocks/>
          </p:cNvGrpSpPr>
          <p:nvPr/>
        </p:nvGrpSpPr>
        <p:grpSpPr bwMode="auto">
          <a:xfrm>
            <a:off x="6977877" y="1962789"/>
            <a:ext cx="1828800" cy="2362200"/>
            <a:chOff x="4176" y="2448"/>
            <a:chExt cx="1152" cy="1488"/>
          </a:xfrm>
        </p:grpSpPr>
        <p:grpSp>
          <p:nvGrpSpPr>
            <p:cNvPr id="70" name="Group 20">
              <a:extLst>
                <a:ext uri="{FF2B5EF4-FFF2-40B4-BE49-F238E27FC236}">
                  <a16:creationId xmlns:a16="http://schemas.microsoft.com/office/drawing/2014/main" id="{AF76D346-5979-4E1E-8735-148914715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448"/>
              <a:ext cx="1152" cy="1488"/>
              <a:chOff x="4224" y="192"/>
              <a:chExt cx="1152" cy="1488"/>
            </a:xfrm>
          </p:grpSpPr>
          <p:sp>
            <p:nvSpPr>
              <p:cNvPr id="78" name="Line 21">
                <a:extLst>
                  <a:ext uri="{FF2B5EF4-FFF2-40B4-BE49-F238E27FC236}">
                    <a16:creationId xmlns:a16="http://schemas.microsoft.com/office/drawing/2014/main" id="{83462233-E5ED-40DD-B14B-771E69B5F5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248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Line 22">
                <a:extLst>
                  <a:ext uri="{FF2B5EF4-FFF2-40B4-BE49-F238E27FC236}">
                    <a16:creationId xmlns:a16="http://schemas.microsoft.com/office/drawing/2014/main" id="{15B6F715-532E-4F9F-8DF0-CB5BAB87B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24" y="1248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Line 23">
                <a:extLst>
                  <a:ext uri="{FF2B5EF4-FFF2-40B4-BE49-F238E27FC236}">
                    <a16:creationId xmlns:a16="http://schemas.microsoft.com/office/drawing/2014/main" id="{C7BF5B3B-1CBB-4585-8B01-90FE458FB6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60" y="192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1" name="Object 24">
                <a:extLst>
                  <a:ext uri="{FF2B5EF4-FFF2-40B4-BE49-F238E27FC236}">
                    <a16:creationId xmlns:a16="http://schemas.microsoft.com/office/drawing/2014/main" id="{02F3994E-03E7-4C34-B337-A7A68CCFC294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320" y="1488"/>
              <a:ext cx="144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468" name="Equation" r:id="rId4" imgW="228600" imgH="304560" progId="Equation.DSMT4">
                      <p:embed/>
                    </p:oleObj>
                  </mc:Choice>
                  <mc:Fallback>
                    <p:oleObj name="Equation" r:id="rId4" imgW="228600" imgH="304560" progId="Equation.DSMT4">
                      <p:embed/>
                      <p:pic>
                        <p:nvPicPr>
                          <p:cNvPr id="81" name="Object 24">
                            <a:extLst>
                              <a:ext uri="{FF2B5EF4-FFF2-40B4-BE49-F238E27FC236}">
                                <a16:creationId xmlns:a16="http://schemas.microsoft.com/office/drawing/2014/main" id="{02F3994E-03E7-4C34-B337-A7A68CCFC29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0" y="1488"/>
                            <a:ext cx="144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25">
                <a:extLst>
                  <a:ext uri="{FF2B5EF4-FFF2-40B4-BE49-F238E27FC236}">
                    <a16:creationId xmlns:a16="http://schemas.microsoft.com/office/drawing/2014/main" id="{3E114003-0669-474D-B0DA-3C3F6C66E81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75" y="1248"/>
              <a:ext cx="16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469" name="Equation" r:id="rId6" imgW="253800" imgH="304560" progId="Equation.DSMT4">
                      <p:embed/>
                    </p:oleObj>
                  </mc:Choice>
                  <mc:Fallback>
                    <p:oleObj name="Equation" r:id="rId6" imgW="253800" imgH="304560" progId="Equation.DSMT4">
                      <p:embed/>
                      <p:pic>
                        <p:nvPicPr>
                          <p:cNvPr id="82" name="Object 25">
                            <a:extLst>
                              <a:ext uri="{FF2B5EF4-FFF2-40B4-BE49-F238E27FC236}">
                                <a16:creationId xmlns:a16="http://schemas.microsoft.com/office/drawing/2014/main" id="{3E114003-0669-474D-B0DA-3C3F6C66E81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75" y="1248"/>
                            <a:ext cx="16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3" name="Object 26">
                <a:extLst>
                  <a:ext uri="{FF2B5EF4-FFF2-40B4-BE49-F238E27FC236}">
                    <a16:creationId xmlns:a16="http://schemas.microsoft.com/office/drawing/2014/main" id="{0917EB1D-B953-4BCC-8F88-2344F4D035CB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392" y="215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470" name="Equation" r:id="rId8" imgW="215640" imgH="304560" progId="Equation.DSMT4">
                      <p:embed/>
                    </p:oleObj>
                  </mc:Choice>
                  <mc:Fallback>
                    <p:oleObj name="Equation" r:id="rId8" imgW="215640" imgH="304560" progId="Equation.DSMT4">
                      <p:embed/>
                      <p:pic>
                        <p:nvPicPr>
                          <p:cNvPr id="83" name="Object 26">
                            <a:extLst>
                              <a:ext uri="{FF2B5EF4-FFF2-40B4-BE49-F238E27FC236}">
                                <a16:creationId xmlns:a16="http://schemas.microsoft.com/office/drawing/2014/main" id="{0917EB1D-B953-4BCC-8F88-2344F4D035C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92" y="215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Object 27">
                <a:extLst>
                  <a:ext uri="{FF2B5EF4-FFF2-40B4-BE49-F238E27FC236}">
                    <a16:creationId xmlns:a16="http://schemas.microsoft.com/office/drawing/2014/main" id="{0A58D887-BF3D-44E8-BE89-888C1920DAC3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516" y="1248"/>
              <a:ext cx="184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471" name="Equation" r:id="rId10" imgW="291960" imgH="317160" progId="Equation.DSMT4">
                      <p:embed/>
                    </p:oleObj>
                  </mc:Choice>
                  <mc:Fallback>
                    <p:oleObj name="Equation" r:id="rId10" imgW="291960" imgH="317160" progId="Equation.DSMT4">
                      <p:embed/>
                      <p:pic>
                        <p:nvPicPr>
                          <p:cNvPr id="84" name="Object 27">
                            <a:extLst>
                              <a:ext uri="{FF2B5EF4-FFF2-40B4-BE49-F238E27FC236}">
                                <a16:creationId xmlns:a16="http://schemas.microsoft.com/office/drawing/2014/main" id="{0A58D887-BF3D-44E8-BE89-888C1920DA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6" y="1248"/>
                            <a:ext cx="184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1" name="Group 28">
              <a:extLst>
                <a:ext uri="{FF2B5EF4-FFF2-40B4-BE49-F238E27FC236}">
                  <a16:creationId xmlns:a16="http://schemas.microsoft.com/office/drawing/2014/main" id="{76311DF8-29EA-4EE7-884C-E4E492E34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2695"/>
              <a:ext cx="351" cy="524"/>
              <a:chOff x="4800" y="2695"/>
              <a:chExt cx="351" cy="524"/>
            </a:xfrm>
          </p:grpSpPr>
          <p:grpSp>
            <p:nvGrpSpPr>
              <p:cNvPr id="72" name="Group 29">
                <a:extLst>
                  <a:ext uri="{FF2B5EF4-FFF2-40B4-BE49-F238E27FC236}">
                    <a16:creationId xmlns:a16="http://schemas.microsoft.com/office/drawing/2014/main" id="{E1AF9B10-9120-4A6E-9C18-98A3FE892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2695"/>
                <a:ext cx="351" cy="521"/>
                <a:chOff x="4800" y="2695"/>
                <a:chExt cx="351" cy="521"/>
              </a:xfrm>
            </p:grpSpPr>
            <p:graphicFrame>
              <p:nvGraphicFramePr>
                <p:cNvPr id="76" name="Object 31">
                  <a:extLst>
                    <a:ext uri="{FF2B5EF4-FFF2-40B4-BE49-F238E27FC236}">
                      <a16:creationId xmlns:a16="http://schemas.microsoft.com/office/drawing/2014/main" id="{6D79C5FA-A051-4DDB-B350-229FCDDD6E9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00" y="2695"/>
                <a:ext cx="351" cy="3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6472" name="公式" r:id="rId12" imgW="241200" imgH="228600" progId="Equation.3">
                        <p:embed/>
                      </p:oleObj>
                    </mc:Choice>
                    <mc:Fallback>
                      <p:oleObj name="公式" r:id="rId12" imgW="241200" imgH="228600" progId="Equation.3">
                        <p:embed/>
                        <p:pic>
                          <p:nvPicPr>
                            <p:cNvPr id="76" name="Object 31">
                              <a:extLst>
                                <a:ext uri="{FF2B5EF4-FFF2-40B4-BE49-F238E27FC236}">
                                  <a16:creationId xmlns:a16="http://schemas.microsoft.com/office/drawing/2014/main" id="{6D79C5FA-A051-4DDB-B350-229FCDDD6E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00" y="2695"/>
                              <a:ext cx="351" cy="3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7" name="Oval 32">
                  <a:extLst>
                    <a:ext uri="{FF2B5EF4-FFF2-40B4-BE49-F238E27FC236}">
                      <a16:creationId xmlns:a16="http://schemas.microsoft.com/office/drawing/2014/main" id="{8BCF2059-AFD1-4786-AC16-8E57AB157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4" y="3182"/>
                  <a:ext cx="34" cy="34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3" name="Line 33">
                <a:extLst>
                  <a:ext uri="{FF2B5EF4-FFF2-40B4-BE49-F238E27FC236}">
                    <a16:creationId xmlns:a16="http://schemas.microsoft.com/office/drawing/2014/main" id="{5A4FED66-FCCF-4404-9607-F0A4E4553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1" y="3018"/>
                <a:ext cx="137" cy="2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val 34">
                <a:extLst>
                  <a:ext uri="{FF2B5EF4-FFF2-40B4-BE49-F238E27FC236}">
                    <a16:creationId xmlns:a16="http://schemas.microsoft.com/office/drawing/2014/main" id="{D8C49EB5-5F12-4D17-A628-717BC686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2" y="2984"/>
                <a:ext cx="34" cy="34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8" name="TextBox 8">
            <a:extLst>
              <a:ext uri="{FF2B5EF4-FFF2-40B4-BE49-F238E27FC236}">
                <a16:creationId xmlns:a16="http://schemas.microsoft.com/office/drawing/2014/main" id="{FA2BCE34-150B-42CB-B382-4C53432F407C}"/>
              </a:ext>
            </a:extLst>
          </p:cNvPr>
          <p:cNvSpPr txBox="1"/>
          <p:nvPr/>
        </p:nvSpPr>
        <p:spPr>
          <a:xfrm>
            <a:off x="13538" y="496444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求图形的例：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BF14EC4A-55FB-4C6B-ABE0-F1F6A2FB4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8632"/>
              </p:ext>
            </p:extLst>
          </p:nvPr>
        </p:nvGraphicFramePr>
        <p:xfrm>
          <a:off x="1260205" y="1105651"/>
          <a:ext cx="36179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3" name="Equation" r:id="rId14" imgW="3619440" imgH="457200" progId="Equation.DSMT4">
                  <p:embed/>
                </p:oleObj>
              </mc:Choice>
              <mc:Fallback>
                <p:oleObj name="Equation" r:id="rId14" imgW="3619440" imgH="457200" progId="Equation.DSMT4">
                  <p:embed/>
                  <p:pic>
                    <p:nvPicPr>
                      <p:cNvPr id="26" name="Object 3">
                        <a:extLst>
                          <a:ext uri="{FF2B5EF4-FFF2-40B4-BE49-F238E27FC236}">
                            <a16:creationId xmlns:a16="http://schemas.microsoft.com/office/drawing/2014/main" id="{245741A2-2C66-424B-81D9-965C53DE8D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205" y="1105651"/>
                        <a:ext cx="36179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">
            <a:extLst>
              <a:ext uri="{FF2B5EF4-FFF2-40B4-BE49-F238E27FC236}">
                <a16:creationId xmlns:a16="http://schemas.microsoft.com/office/drawing/2014/main" id="{352B05AF-7101-4A30-B69D-0FDB66438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49" y="1812653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解：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配方得</a:t>
            </a:r>
          </a:p>
        </p:txBody>
      </p:sp>
      <p:graphicFrame>
        <p:nvGraphicFramePr>
          <p:cNvPr id="49" name="Object 6">
            <a:extLst>
              <a:ext uri="{FF2B5EF4-FFF2-40B4-BE49-F238E27FC236}">
                <a16:creationId xmlns:a16="http://schemas.microsoft.com/office/drawing/2014/main" id="{B78748E3-3C95-478B-A33B-35A1ECE4F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81034"/>
              </p:ext>
            </p:extLst>
          </p:nvPr>
        </p:nvGraphicFramePr>
        <p:xfrm>
          <a:off x="3926412" y="2854566"/>
          <a:ext cx="19034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4" name="Equation" r:id="rId16" imgW="1904760" imgH="431640" progId="Equation.DSMT4">
                  <p:embed/>
                </p:oleObj>
              </mc:Choice>
              <mc:Fallback>
                <p:oleObj name="Equation" r:id="rId16" imgW="1904760" imgH="431640" progId="Equation.DSMT4">
                  <p:embed/>
                  <p:pic>
                    <p:nvPicPr>
                      <p:cNvPr id="28" name="Object 6">
                        <a:extLst>
                          <a:ext uri="{FF2B5EF4-FFF2-40B4-BE49-F238E27FC236}">
                            <a16:creationId xmlns:a16="http://schemas.microsoft.com/office/drawing/2014/main" id="{4D626A06-E716-40B8-94C3-1F5C545BA9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412" y="2854566"/>
                        <a:ext cx="19034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7">
            <a:extLst>
              <a:ext uri="{FF2B5EF4-FFF2-40B4-BE49-F238E27FC236}">
                <a16:creationId xmlns:a16="http://schemas.microsoft.com/office/drawing/2014/main" id="{F0F68D92-F383-40A2-A30C-82FC6556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14" y="2348472"/>
            <a:ext cx="2286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此方程表示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2" name="Text Box 9">
            <a:extLst>
              <a:ext uri="{FF2B5EF4-FFF2-40B4-BE49-F238E27FC236}">
                <a16:creationId xmlns:a16="http://schemas.microsoft.com/office/drawing/2014/main" id="{B97A557C-9B8D-4A84-902D-625B2082A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224" y="4700202"/>
            <a:ext cx="5715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如下形式的三元二次方程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kumimoji="1"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A≠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0 )</a:t>
            </a:r>
          </a:p>
        </p:txBody>
      </p:sp>
      <p:sp>
        <p:nvSpPr>
          <p:cNvPr id="53" name="Text Box 11">
            <a:extLst>
              <a:ext uri="{FF2B5EF4-FFF2-40B4-BE49-F238E27FC236}">
                <a16:creationId xmlns:a16="http://schemas.microsoft.com/office/drawing/2014/main" id="{A82723A7-6BA5-4208-87F6-BF09D9645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349" y="5524708"/>
            <a:ext cx="35374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其图形（若有）可能是</a:t>
            </a: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8649A4FE-1C6D-4B60-A5D4-778AFAF4F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795" y="1089659"/>
            <a:ext cx="15816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的曲面？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C663969F-A15C-49DC-9A43-876098405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7446" y="1107716"/>
            <a:ext cx="198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表示怎样</a:t>
            </a:r>
          </a:p>
        </p:txBody>
      </p:sp>
      <p:sp>
        <p:nvSpPr>
          <p:cNvPr id="91" name="Text Box 14">
            <a:extLst>
              <a:ext uri="{FF2B5EF4-FFF2-40B4-BE49-F238E27FC236}">
                <a16:creationId xmlns:a16="http://schemas.microsoft.com/office/drawing/2014/main" id="{39CB1E62-F8CB-49FA-8364-FAF5306CE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614" y="3368246"/>
            <a:ext cx="1447800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半径为</a:t>
            </a:r>
          </a:p>
        </p:txBody>
      </p:sp>
      <p:sp>
        <p:nvSpPr>
          <p:cNvPr id="92" name="Text Box 15">
            <a:extLst>
              <a:ext uri="{FF2B5EF4-FFF2-40B4-BE49-F238E27FC236}">
                <a16:creationId xmlns:a16="http://schemas.microsoft.com/office/drawing/2014/main" id="{586C2441-3DC4-4DF8-B9A4-878329C2C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5824" y="3358924"/>
            <a:ext cx="1600200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的球面</a:t>
            </a:r>
            <a:r>
              <a:rPr kumimoji="1"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3" name="Object 16">
            <a:extLst>
              <a:ext uri="{FF2B5EF4-FFF2-40B4-BE49-F238E27FC236}">
                <a16:creationId xmlns:a16="http://schemas.microsoft.com/office/drawing/2014/main" id="{0043D9F4-EA5D-419C-A7CD-56CC6032F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665290"/>
              </p:ext>
            </p:extLst>
          </p:nvPr>
        </p:nvGraphicFramePr>
        <p:xfrm>
          <a:off x="1403615" y="5098496"/>
          <a:ext cx="548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5" name="Equation" r:id="rId18" imgW="5486400" imgH="457200" progId="Equation.DSMT4">
                  <p:embed/>
                </p:oleObj>
              </mc:Choice>
              <mc:Fallback>
                <p:oleObj name="Equation" r:id="rId18" imgW="5486400" imgH="457200" progId="Equation.DSMT4">
                  <p:embed/>
                  <p:pic>
                    <p:nvPicPr>
                      <p:cNvPr id="39" name="Object 16">
                        <a:extLst>
                          <a:ext uri="{FF2B5EF4-FFF2-40B4-BE49-F238E27FC236}">
                            <a16:creationId xmlns:a16="http://schemas.microsoft.com/office/drawing/2014/main" id="{F382D1B7-AABC-4C58-8269-C67CCA780F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15" y="5098496"/>
                        <a:ext cx="548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 Box 17">
            <a:extLst>
              <a:ext uri="{FF2B5EF4-FFF2-40B4-BE49-F238E27FC236}">
                <a16:creationId xmlns:a16="http://schemas.microsoft.com/office/drawing/2014/main" id="{0CD12240-683E-4D26-B7E2-28AF5E06B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614" y="2780871"/>
            <a:ext cx="11849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球心为 </a:t>
            </a:r>
          </a:p>
        </p:txBody>
      </p:sp>
      <p:sp>
        <p:nvSpPr>
          <p:cNvPr id="95" name="Text Box 18">
            <a:extLst>
              <a:ext uri="{FF2B5EF4-FFF2-40B4-BE49-F238E27FC236}">
                <a16:creationId xmlns:a16="http://schemas.microsoft.com/office/drawing/2014/main" id="{340463EE-58FE-49D3-959B-23B07E02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724" y="5524708"/>
            <a:ext cx="2238375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球面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19">
            <a:extLst>
              <a:ext uri="{FF2B5EF4-FFF2-40B4-BE49-F238E27FC236}">
                <a16:creationId xmlns:a16="http://schemas.microsoft.com/office/drawing/2014/main" id="{98B7F5AA-810E-455B-99E6-6A255D6D6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486" y="5530215"/>
            <a:ext cx="1665091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一个点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7" name="Object 21">
            <a:extLst>
              <a:ext uri="{FF2B5EF4-FFF2-40B4-BE49-F238E27FC236}">
                <a16:creationId xmlns:a16="http://schemas.microsoft.com/office/drawing/2014/main" id="{111025EB-F2FB-4580-9F02-4BA65D0EC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645076"/>
              </p:ext>
            </p:extLst>
          </p:nvPr>
        </p:nvGraphicFramePr>
        <p:xfrm>
          <a:off x="2260444" y="1800466"/>
          <a:ext cx="3630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6" name="Equation" r:id="rId20" imgW="3632040" imgH="457200" progId="Equation.DSMT4">
                  <p:embed/>
                </p:oleObj>
              </mc:Choice>
              <mc:Fallback>
                <p:oleObj name="Equation" r:id="rId20" imgW="3632040" imgH="457200" progId="Equation.DSMT4">
                  <p:embed/>
                  <p:pic>
                    <p:nvPicPr>
                      <p:cNvPr id="43" name="Object 21">
                        <a:extLst>
                          <a:ext uri="{FF2B5EF4-FFF2-40B4-BE49-F238E27FC236}">
                            <a16:creationId xmlns:a16="http://schemas.microsoft.com/office/drawing/2014/main" id="{0304060F-ABFF-49CB-8F0C-BCCE27D583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444" y="1800466"/>
                        <a:ext cx="36306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Rectangle 2">
            <a:extLst>
              <a:ext uri="{FF2B5EF4-FFF2-40B4-BE49-F238E27FC236}">
                <a16:creationId xmlns:a16="http://schemas.microsoft.com/office/drawing/2014/main" id="{395E0549-0564-461F-8468-29BE14F85051}"/>
              </a:ext>
            </a:extLst>
          </p:cNvPr>
          <p:cNvSpPr txBox="1">
            <a:spLocks noChangeArrowheads="1"/>
          </p:cNvSpPr>
          <p:nvPr/>
        </p:nvSpPr>
        <p:spPr>
          <a:xfrm>
            <a:off x="464449" y="1040115"/>
            <a:ext cx="945775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方程</a:t>
            </a:r>
          </a:p>
        </p:txBody>
      </p:sp>
      <p:graphicFrame>
        <p:nvGraphicFramePr>
          <p:cNvPr id="99" name="Object 5">
            <a:extLst>
              <a:ext uri="{FF2B5EF4-FFF2-40B4-BE49-F238E27FC236}">
                <a16:creationId xmlns:a16="http://schemas.microsoft.com/office/drawing/2014/main" id="{159E5626-C924-47F1-8B02-32FD6EC6E9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685780"/>
              </p:ext>
            </p:extLst>
          </p:nvPr>
        </p:nvGraphicFramePr>
        <p:xfrm>
          <a:off x="3846298" y="3368112"/>
          <a:ext cx="46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7" name="Equation" r:id="rId22" imgW="469800" imgH="444240" progId="Equation.DSMT4">
                  <p:embed/>
                </p:oleObj>
              </mc:Choice>
              <mc:Fallback>
                <p:oleObj name="Equation" r:id="rId22" imgW="469800" imgH="444240" progId="Equation.DSMT4">
                  <p:embed/>
                  <p:pic>
                    <p:nvPicPr>
                      <p:cNvPr id="46" name="Object 5">
                        <a:extLst>
                          <a:ext uri="{FF2B5EF4-FFF2-40B4-BE49-F238E27FC236}">
                            <a16:creationId xmlns:a16="http://schemas.microsoft.com/office/drawing/2014/main" id="{C44AD373-0969-4EB6-A1A4-686A299CE5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298" y="3368112"/>
                        <a:ext cx="469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extBox 8">
            <a:extLst>
              <a:ext uri="{FF2B5EF4-FFF2-40B4-BE49-F238E27FC236}">
                <a16:creationId xmlns:a16="http://schemas.microsoft.com/office/drawing/2014/main" id="{427C68D7-FE43-4309-A5F3-F7B3E177B0B5}"/>
              </a:ext>
            </a:extLst>
          </p:cNvPr>
          <p:cNvSpPr txBox="1"/>
          <p:nvPr/>
        </p:nvSpPr>
        <p:spPr>
          <a:xfrm>
            <a:off x="13538" y="4147731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一般情形的说明</a:t>
            </a:r>
            <a:r>
              <a:rPr lang="en-US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C5497C0A-B7E1-4A78-B114-2AE6CC12CF6F}"/>
              </a:ext>
            </a:extLst>
          </p:cNvPr>
          <p:cNvSpPr/>
          <p:nvPr/>
        </p:nvSpPr>
        <p:spPr>
          <a:xfrm>
            <a:off x="13538" y="66032"/>
            <a:ext cx="2684294" cy="291093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曲面和方程的基本问题   </a:t>
            </a:r>
          </a:p>
        </p:txBody>
      </p:sp>
      <p:sp>
        <p:nvSpPr>
          <p:cNvPr id="60" name="TextBox 8">
            <a:extLst>
              <a:ext uri="{FF2B5EF4-FFF2-40B4-BE49-F238E27FC236}">
                <a16:creationId xmlns:a16="http://schemas.microsoft.com/office/drawing/2014/main" id="{E95839B1-F4F0-4B0F-B75F-36D96FC8CB0B}"/>
              </a:ext>
            </a:extLst>
          </p:cNvPr>
          <p:cNvSpPr txBox="1"/>
          <p:nvPr/>
        </p:nvSpPr>
        <p:spPr>
          <a:xfrm>
            <a:off x="0" y="6008545"/>
            <a:ext cx="8172404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即将讨论的二次曲面属于“由方程探图形”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72CDBF-5634-4857-ABDA-FA46DF27187C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FBBE070-22E9-481B-9890-31A3D44A457F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07B31A7-0693-4EDD-897E-7667FAFF632C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F788045-C577-4634-8C81-34ACAB49FE63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1944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8" grpId="0" autoUpdateAnimBg="0"/>
      <p:bldP spid="50" grpId="0" autoUpdateAnimBg="0"/>
      <p:bldP spid="52" grpId="0" autoUpdateAnimBg="0"/>
      <p:bldP spid="53" grpId="0" autoUpdateAnimBg="0"/>
      <p:bldP spid="87" grpId="0"/>
      <p:bldP spid="90" grpId="0"/>
      <p:bldP spid="91" grpId="0"/>
      <p:bldP spid="92" grpId="0"/>
      <p:bldP spid="94" grpId="0" autoUpdateAnimBg="0"/>
      <p:bldP spid="95" grpId="0" build="p" autoUpdateAnimBg="0"/>
      <p:bldP spid="96" grpId="0" build="p" autoUpdateAnimBg="0"/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4D3D4B5-7882-47CE-A70C-6685185C2E02}"/>
              </a:ext>
            </a:extLst>
          </p:cNvPr>
          <p:cNvSpPr/>
          <p:nvPr/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灯片编号占位符 1">
            <a:extLst>
              <a:ext uri="{FF2B5EF4-FFF2-40B4-BE49-F238E27FC236}">
                <a16:creationId xmlns:a16="http://schemas.microsoft.com/office/drawing/2014/main" id="{D90A2D96-0F27-4527-9E96-4A411FF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8828848-81B0-4D64-A876-F8D489099316}"/>
              </a:ext>
            </a:extLst>
          </p:cNvPr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Text Box 5">
            <a:extLst>
              <a:ext uri="{FF2B5EF4-FFF2-40B4-BE49-F238E27FC236}">
                <a16:creationId xmlns:a16="http://schemas.microsoft.com/office/drawing/2014/main" id="{FF837520-46B8-4FCA-88E9-279C84F32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55" y="1620625"/>
            <a:ext cx="650670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u="none" dirty="0">
                <a:latin typeface="+mn-ea"/>
              </a:rPr>
              <a:t>平面上曲线</a:t>
            </a:r>
            <a:r>
              <a:rPr lang="en-US" altLang="zh-CN" sz="2400" b="1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u="none" dirty="0">
                <a:latin typeface="+mn-ea"/>
              </a:rPr>
              <a:t> </a:t>
            </a:r>
            <a:r>
              <a:rPr lang="zh-CN" altLang="en-US" sz="2400" b="1" u="none" dirty="0">
                <a:latin typeface="+mn-ea"/>
              </a:rPr>
              <a:t>绕直线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u="none" dirty="0">
                <a:latin typeface="+mn-ea"/>
              </a:rPr>
              <a:t> </a:t>
            </a:r>
            <a:r>
              <a:rPr lang="zh-CN" altLang="en-US" sz="2400" b="1" u="none" dirty="0">
                <a:latin typeface="+mn-ea"/>
              </a:rPr>
              <a:t>旋转一周的轨迹所形成</a:t>
            </a:r>
          </a:p>
        </p:txBody>
      </p:sp>
      <p:sp>
        <p:nvSpPr>
          <p:cNvPr id="61" name="Text Box 6">
            <a:extLst>
              <a:ext uri="{FF2B5EF4-FFF2-40B4-BE49-F238E27FC236}">
                <a16:creationId xmlns:a16="http://schemas.microsoft.com/office/drawing/2014/main" id="{3E36633F-6D32-4C5D-AAFB-B166C90B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522" y="1620625"/>
            <a:ext cx="241396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u="none" dirty="0">
                <a:latin typeface="+mn-ea"/>
              </a:rPr>
              <a:t>的曲面为</a:t>
            </a:r>
            <a:r>
              <a:rPr lang="zh-CN" altLang="en-US" sz="2400" b="1" u="none" dirty="0">
                <a:solidFill>
                  <a:srgbClr val="800000"/>
                </a:solidFill>
                <a:latin typeface="+mn-ea"/>
              </a:rPr>
              <a:t>旋转面</a:t>
            </a:r>
          </a:p>
        </p:txBody>
      </p:sp>
      <p:sp>
        <p:nvSpPr>
          <p:cNvPr id="62" name="Text Box 7">
            <a:extLst>
              <a:ext uri="{FF2B5EF4-FFF2-40B4-BE49-F238E27FC236}">
                <a16:creationId xmlns:a16="http://schemas.microsoft.com/office/drawing/2014/main" id="{A6E86014-F730-4569-B787-89F38BE4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91" y="2269358"/>
            <a:ext cx="447393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CN" sz="2400" b="1" i="1" u="none" dirty="0">
                <a:latin typeface="+mn-ea"/>
              </a:rPr>
              <a:t>: </a:t>
            </a:r>
            <a:r>
              <a:rPr lang="zh-CN" altLang="en-US" sz="2400" b="1" u="none" dirty="0">
                <a:latin typeface="+mn-ea"/>
              </a:rPr>
              <a:t>对称轴</a:t>
            </a:r>
            <a:r>
              <a:rPr lang="en-US" altLang="zh-CN" sz="2400" b="1" u="none" dirty="0">
                <a:latin typeface="+mn-ea"/>
              </a:rPr>
              <a:t>, 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i="1" u="none" dirty="0">
                <a:latin typeface="+mn-ea"/>
              </a:rPr>
              <a:t>：</a:t>
            </a:r>
            <a:r>
              <a:rPr lang="zh-CN" altLang="en-US" sz="2400" b="1" u="none" dirty="0">
                <a:latin typeface="+mn-ea"/>
                <a:sym typeface="Wingdings" panose="05000000000000000000" pitchFamily="2" charset="2"/>
              </a:rPr>
              <a:t>母线（</a:t>
            </a:r>
            <a:r>
              <a:rPr lang="zh-CN" altLang="en-US" sz="2400" b="1" u="none" dirty="0">
                <a:latin typeface="+mn-ea"/>
              </a:rPr>
              <a:t>子午线）</a:t>
            </a: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C4313255-8E86-4BE2-BD68-995172CD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030" y="2805993"/>
            <a:ext cx="18473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2400" b="1">
              <a:latin typeface="+mn-ea"/>
            </a:endParaRPr>
          </a:p>
        </p:txBody>
      </p:sp>
      <p:sp>
        <p:nvSpPr>
          <p:cNvPr id="64" name="Text Box 5">
            <a:extLst>
              <a:ext uri="{FF2B5EF4-FFF2-40B4-BE49-F238E27FC236}">
                <a16:creationId xmlns:a16="http://schemas.microsoft.com/office/drawing/2014/main" id="{FDDDDA10-DD3A-441D-97F1-A7CED0FF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55570"/>
            <a:ext cx="4968899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二．旋转面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 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 </a:t>
            </a:r>
            <a:endParaRPr kumimoji="1"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7442E4C3-3693-4BB0-A621-CFA1064B2553}"/>
              </a:ext>
            </a:extLst>
          </p:cNvPr>
          <p:cNvSpPr txBox="1"/>
          <p:nvPr/>
        </p:nvSpPr>
        <p:spPr>
          <a:xfrm>
            <a:off x="-1" y="1042935"/>
            <a:ext cx="694733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定义：</a:t>
            </a:r>
            <a:endParaRPr lang="en-US" altLang="zh-CN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6" name="Oval 17">
            <a:extLst>
              <a:ext uri="{FF2B5EF4-FFF2-40B4-BE49-F238E27FC236}">
                <a16:creationId xmlns:a16="http://schemas.microsoft.com/office/drawing/2014/main" id="{B9155649-7C09-4930-B107-850461F59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5800" y="3806825"/>
            <a:ext cx="2255838" cy="34290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7" name="Arc 18">
            <a:extLst>
              <a:ext uri="{FF2B5EF4-FFF2-40B4-BE49-F238E27FC236}">
                <a16:creationId xmlns:a16="http://schemas.microsoft.com/office/drawing/2014/main" id="{236BBA33-C9A1-4871-AA98-80E0EDF15A86}"/>
              </a:ext>
            </a:extLst>
          </p:cNvPr>
          <p:cNvSpPr>
            <a:spLocks/>
          </p:cNvSpPr>
          <p:nvPr/>
        </p:nvSpPr>
        <p:spPr bwMode="auto">
          <a:xfrm>
            <a:off x="5765800" y="4013200"/>
            <a:ext cx="620713" cy="1233488"/>
          </a:xfrm>
          <a:custGeom>
            <a:avLst/>
            <a:gdLst>
              <a:gd name="T0" fmla="*/ 0 w 21600"/>
              <a:gd name="T1" fmla="*/ 0 h 21600"/>
              <a:gd name="T2" fmla="*/ 620713 w 21600"/>
              <a:gd name="T3" fmla="*/ 1233488 h 21600"/>
              <a:gd name="T4" fmla="*/ 0 w 21600"/>
              <a:gd name="T5" fmla="*/ 123348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68" name="Arc 19">
            <a:extLst>
              <a:ext uri="{FF2B5EF4-FFF2-40B4-BE49-F238E27FC236}">
                <a16:creationId xmlns:a16="http://schemas.microsoft.com/office/drawing/2014/main" id="{DF52079C-B90F-411C-950B-F89B747FF3A9}"/>
              </a:ext>
            </a:extLst>
          </p:cNvPr>
          <p:cNvSpPr>
            <a:spLocks/>
          </p:cNvSpPr>
          <p:nvPr/>
        </p:nvSpPr>
        <p:spPr bwMode="auto">
          <a:xfrm flipH="1">
            <a:off x="7380288" y="4029075"/>
            <a:ext cx="620712" cy="1260475"/>
          </a:xfrm>
          <a:custGeom>
            <a:avLst/>
            <a:gdLst>
              <a:gd name="T0" fmla="*/ 0 w 21600"/>
              <a:gd name="T1" fmla="*/ 0 h 21600"/>
              <a:gd name="T2" fmla="*/ 620712 w 21600"/>
              <a:gd name="T3" fmla="*/ 1260475 h 21600"/>
              <a:gd name="T4" fmla="*/ 0 w 21600"/>
              <a:gd name="T5" fmla="*/ 126047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75" name="Oval 20">
            <a:extLst>
              <a:ext uri="{FF2B5EF4-FFF2-40B4-BE49-F238E27FC236}">
                <a16:creationId xmlns:a16="http://schemas.microsoft.com/office/drawing/2014/main" id="{5A0F9C5D-A969-4F01-BA7D-E55484B73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5181600"/>
            <a:ext cx="993775" cy="21431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85" name="Line 21">
            <a:extLst>
              <a:ext uri="{FF2B5EF4-FFF2-40B4-BE49-F238E27FC236}">
                <a16:creationId xmlns:a16="http://schemas.microsoft.com/office/drawing/2014/main" id="{D25BB5A7-8567-42FD-8DEF-673D79689B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400" y="5289550"/>
            <a:ext cx="476250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86" name="Line 22">
            <a:extLst>
              <a:ext uri="{FF2B5EF4-FFF2-40B4-BE49-F238E27FC236}">
                <a16:creationId xmlns:a16="http://schemas.microsoft.com/office/drawing/2014/main" id="{420145CC-99B7-41DE-9150-ABE636E7D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0288" y="5281613"/>
            <a:ext cx="600075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1" name="Line 23">
            <a:extLst>
              <a:ext uri="{FF2B5EF4-FFF2-40B4-BE49-F238E27FC236}">
                <a16:creationId xmlns:a16="http://schemas.microsoft.com/office/drawing/2014/main" id="{D3ABD2B1-1253-4270-8109-DAB8CA2108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97663" y="5267325"/>
            <a:ext cx="206375" cy="10795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2" name="Line 24">
            <a:extLst>
              <a:ext uri="{FF2B5EF4-FFF2-40B4-BE49-F238E27FC236}">
                <a16:creationId xmlns:a16="http://schemas.microsoft.com/office/drawing/2014/main" id="{E8425F2D-114F-4F89-8EB1-128CF68A29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0775" y="5375275"/>
            <a:ext cx="496888" cy="2159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med" len="med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3" name="Line 25">
            <a:extLst>
              <a:ext uri="{FF2B5EF4-FFF2-40B4-BE49-F238E27FC236}">
                <a16:creationId xmlns:a16="http://schemas.microsoft.com/office/drawing/2014/main" id="{B31E7C32-2356-4F1E-A3C2-1C8CDE4208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4038" y="3527425"/>
            <a:ext cx="0" cy="6254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arrow" w="sm" len="sm"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4" name="Oval 26">
            <a:extLst>
              <a:ext uri="{FF2B5EF4-FFF2-40B4-BE49-F238E27FC236}">
                <a16:creationId xmlns:a16="http://schemas.microsoft.com/office/drawing/2014/main" id="{68A263BC-AC31-4093-B0C1-85E186567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963" y="4559300"/>
            <a:ext cx="1158875" cy="2349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5" name="Line 27">
            <a:extLst>
              <a:ext uri="{FF2B5EF4-FFF2-40B4-BE49-F238E27FC236}">
                <a16:creationId xmlns:a16="http://schemas.microsoft.com/office/drawing/2014/main" id="{7271BB1D-E8D8-4DB9-A75F-0051B473C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4038" y="4171950"/>
            <a:ext cx="0" cy="1095375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6" name="Line 28">
            <a:extLst>
              <a:ext uri="{FF2B5EF4-FFF2-40B4-BE49-F238E27FC236}">
                <a16:creationId xmlns:a16="http://schemas.microsoft.com/office/drawing/2014/main" id="{FB6A6E91-0D48-4A60-B318-973C609A0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4038" y="4665663"/>
            <a:ext cx="311150" cy="65087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7" name="Line 29">
            <a:extLst>
              <a:ext uri="{FF2B5EF4-FFF2-40B4-BE49-F238E27FC236}">
                <a16:creationId xmlns:a16="http://schemas.microsoft.com/office/drawing/2014/main" id="{AAD66CA5-FC1A-4EAF-9CA0-03316E9C4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4665663"/>
            <a:ext cx="517525" cy="0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lt"/>
              <a:ea typeface="华文楷体" pitchFamily="2" charset="-122"/>
            </a:endParaRPr>
          </a:p>
        </p:txBody>
      </p:sp>
      <p:sp>
        <p:nvSpPr>
          <p:cNvPr id="108" name="Text Box 31">
            <a:extLst>
              <a:ext uri="{FF2B5EF4-FFF2-40B4-BE49-F238E27FC236}">
                <a16:creationId xmlns:a16="http://schemas.microsoft.com/office/drawing/2014/main" id="{F35B0DA3-0B30-44AA-A51C-9BBF37ACF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5649913"/>
            <a:ext cx="4270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x</a:t>
            </a:r>
          </a:p>
        </p:txBody>
      </p:sp>
      <p:sp>
        <p:nvSpPr>
          <p:cNvPr id="109" name="Text Box 32">
            <a:extLst>
              <a:ext uri="{FF2B5EF4-FFF2-40B4-BE49-F238E27FC236}">
                <a16:creationId xmlns:a16="http://schemas.microsoft.com/office/drawing/2014/main" id="{1A1B278A-401C-44FB-880B-91BDD68D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5" y="3189288"/>
            <a:ext cx="4270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z</a:t>
            </a:r>
          </a:p>
        </p:txBody>
      </p:sp>
      <p:sp>
        <p:nvSpPr>
          <p:cNvPr id="110" name="Text Box 33">
            <a:extLst>
              <a:ext uri="{FF2B5EF4-FFF2-40B4-BE49-F238E27FC236}">
                <a16:creationId xmlns:a16="http://schemas.microsoft.com/office/drawing/2014/main" id="{C2E3DDE1-6F40-4457-B4A6-6D2BB5D14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413" y="4989513"/>
            <a:ext cx="427037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1pPr>
            <a:lvl2pPr marL="742950" indent="-28575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2pPr>
            <a:lvl3pPr marL="11430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3pPr>
            <a:lvl4pPr marL="16002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4pPr>
            <a:lvl5pPr marL="2057400" indent="-228600" eaLnBrk="0" hangingPunct="0"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 b="1" u="sng">
                <a:solidFill>
                  <a:schemeClr val="tx1"/>
                </a:solidFill>
                <a:latin typeface="楷体_GB2312" charset="-122"/>
                <a:ea typeface="楷体_GB2312" charset="-122"/>
              </a:defRPr>
            </a:lvl9pPr>
          </a:lstStyle>
          <a:p>
            <a:pPr eaLnBrk="1" hangingPunct="1"/>
            <a:r>
              <a:rPr lang="en-US" altLang="zh-CN" sz="2400" b="0" i="1" u="none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y</a:t>
            </a:r>
          </a:p>
        </p:txBody>
      </p:sp>
      <p:graphicFrame>
        <p:nvGraphicFramePr>
          <p:cNvPr id="111" name="Object 11">
            <a:extLst>
              <a:ext uri="{FF2B5EF4-FFF2-40B4-BE49-F238E27FC236}">
                <a16:creationId xmlns:a16="http://schemas.microsoft.com/office/drawing/2014/main" id="{5C53C16C-AEC1-4BA9-97C1-5C6E44CA8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246991"/>
              </p:ext>
            </p:extLst>
          </p:nvPr>
        </p:nvGraphicFramePr>
        <p:xfrm>
          <a:off x="2812176" y="4159249"/>
          <a:ext cx="14001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0" name="BMP 图象" r:id="rId4" imgW="1400000" imgH="1000000" progId="Paint.Picture">
                  <p:embed/>
                </p:oleObj>
              </mc:Choice>
              <mc:Fallback>
                <p:oleObj name="BMP 图象" r:id="rId4" imgW="1400000" imgH="1000000" progId="Paint.Picture">
                  <p:embed/>
                  <p:pic>
                    <p:nvPicPr>
                      <p:cNvPr id="35" name="Object 11">
                        <a:extLst>
                          <a:ext uri="{FF2B5EF4-FFF2-40B4-BE49-F238E27FC236}">
                            <a16:creationId xmlns:a16="http://schemas.microsoft.com/office/drawing/2014/main" id="{BDF34AC9-6C35-43A7-A14E-680EB56EDA11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2176" y="4159249"/>
                        <a:ext cx="1400175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>
            <a:extLst>
              <a:ext uri="{FF2B5EF4-FFF2-40B4-BE49-F238E27FC236}">
                <a16:creationId xmlns:a16="http://schemas.microsoft.com/office/drawing/2014/main" id="{B48A6DF3-6B22-438C-AE2A-2B47900060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944501"/>
              </p:ext>
            </p:extLst>
          </p:nvPr>
        </p:nvGraphicFramePr>
        <p:xfrm>
          <a:off x="323850" y="4110695"/>
          <a:ext cx="10953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1" name="BMP 图象" r:id="rId6" imgW="1095528" imgH="1152381" progId="Paint.Picture">
                  <p:embed/>
                </p:oleObj>
              </mc:Choice>
              <mc:Fallback>
                <p:oleObj name="BMP 图象" r:id="rId6" imgW="1095528" imgH="1152381" progId="Paint.Picture">
                  <p:embed/>
                  <p:pic>
                    <p:nvPicPr>
                      <p:cNvPr id="36" name="Object 12">
                        <a:extLst>
                          <a:ext uri="{FF2B5EF4-FFF2-40B4-BE49-F238E27FC236}">
                            <a16:creationId xmlns:a16="http://schemas.microsoft.com/office/drawing/2014/main" id="{A975F139-08DB-456D-8CB2-EF44083EDF59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110695"/>
                        <a:ext cx="10953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3">
            <a:extLst>
              <a:ext uri="{FF2B5EF4-FFF2-40B4-BE49-F238E27FC236}">
                <a16:creationId xmlns:a16="http://schemas.microsoft.com/office/drawing/2014/main" id="{A31E524A-F96E-44CD-ACF8-3E9CD354B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865277"/>
              </p:ext>
            </p:extLst>
          </p:nvPr>
        </p:nvGraphicFramePr>
        <p:xfrm>
          <a:off x="4247276" y="3833238"/>
          <a:ext cx="12668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2" name="BMP 图象" r:id="rId8" imgW="1267002" imgH="1724266" progId="Paint.Picture">
                  <p:embed/>
                </p:oleObj>
              </mc:Choice>
              <mc:Fallback>
                <p:oleObj name="BMP 图象" r:id="rId8" imgW="1267002" imgH="1724266" progId="Paint.Picture">
                  <p:embed/>
                  <p:pic>
                    <p:nvPicPr>
                      <p:cNvPr id="37" name="Object 13">
                        <a:extLst>
                          <a:ext uri="{FF2B5EF4-FFF2-40B4-BE49-F238E27FC236}">
                            <a16:creationId xmlns:a16="http://schemas.microsoft.com/office/drawing/2014/main" id="{2F38BCAD-A744-43AE-9EB0-A2369752BA0D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276" y="3833238"/>
                        <a:ext cx="1266825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4">
            <a:extLst>
              <a:ext uri="{FF2B5EF4-FFF2-40B4-BE49-F238E27FC236}">
                <a16:creationId xmlns:a16="http://schemas.microsoft.com/office/drawing/2014/main" id="{DD156967-FF14-471D-8E16-758EA73E0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346246"/>
              </p:ext>
            </p:extLst>
          </p:nvPr>
        </p:nvGraphicFramePr>
        <p:xfrm>
          <a:off x="1468219" y="3929719"/>
          <a:ext cx="130492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3" name="BMP 图象" r:id="rId10" imgW="1305107" imgH="1514686" progId="Paint.Picture">
                  <p:embed/>
                </p:oleObj>
              </mc:Choice>
              <mc:Fallback>
                <p:oleObj name="BMP 图象" r:id="rId10" imgW="1305107" imgH="1514686" progId="Paint.Picture">
                  <p:embed/>
                  <p:pic>
                    <p:nvPicPr>
                      <p:cNvPr id="38" name="Object 14">
                        <a:extLst>
                          <a:ext uri="{FF2B5EF4-FFF2-40B4-BE49-F238E27FC236}">
                            <a16:creationId xmlns:a16="http://schemas.microsoft.com/office/drawing/2014/main" id="{282F083B-6181-4AB5-9F0A-B69FB4356F3A}"/>
                          </a:ext>
                        </a:extLst>
                      </p:cNvPr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219" y="3929719"/>
                        <a:ext cx="1304925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DF843A2B-6EB2-4F02-9570-C53B70242461}"/>
              </a:ext>
            </a:extLst>
          </p:cNvPr>
          <p:cNvSpPr/>
          <p:nvPr/>
        </p:nvSpPr>
        <p:spPr>
          <a:xfrm>
            <a:off x="4758123" y="73830"/>
            <a:ext cx="2814099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3067615-287B-4025-8D8E-8F7F66B11A79}"/>
              </a:ext>
            </a:extLst>
          </p:cNvPr>
          <p:cNvSpPr/>
          <p:nvPr/>
        </p:nvSpPr>
        <p:spPr>
          <a:xfrm>
            <a:off x="4755486" y="68866"/>
            <a:ext cx="2816736" cy="2910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6.3.1 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旋转面、柱面和二次曲面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922937-01AD-46BB-82F1-A4912592800A}"/>
              </a:ext>
            </a:extLst>
          </p:cNvPr>
          <p:cNvSpPr/>
          <p:nvPr/>
        </p:nvSpPr>
        <p:spPr>
          <a:xfrm>
            <a:off x="7585973" y="83331"/>
            <a:ext cx="1544275" cy="313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390CF69-CD53-4D17-A0D6-C5099CFFA759}"/>
              </a:ext>
            </a:extLst>
          </p:cNvPr>
          <p:cNvSpPr/>
          <p:nvPr/>
        </p:nvSpPr>
        <p:spPr>
          <a:xfrm>
            <a:off x="7585974" y="73830"/>
            <a:ext cx="1558025" cy="29109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6.3.2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空间曲线</a:t>
            </a:r>
          </a:p>
        </p:txBody>
      </p:sp>
    </p:spTree>
    <p:extLst>
      <p:ext uri="{BB962C8B-B14F-4D97-AF65-F5344CB8AC3E}">
        <p14:creationId xmlns:p14="http://schemas.microsoft.com/office/powerpoint/2010/main" val="259485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0" grpId="0"/>
      <p:bldP spid="61" grpId="0"/>
      <p:bldP spid="62" grpId="0"/>
      <p:bldP spid="66" grpId="0" animBg="1"/>
      <p:bldP spid="75" grpId="0" animBg="1"/>
      <p:bldP spid="104" grpId="0" animBg="1"/>
      <p:bldP spid="108" grpId="0"/>
      <p:bldP spid="109" grpId="0"/>
      <p:bldP spid="110" grpId="0"/>
    </p:bld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主题2" id="{E6E5B79B-8CD2-4202-89C6-3ED3351AD5D4}" vid="{4A3B58E8-FADB-4F08-92B4-73ADF68EADC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18122</TotalTime>
  <Words>3574</Words>
  <Application>Microsoft Office PowerPoint</Application>
  <PresentationFormat>全屏显示(4:3)</PresentationFormat>
  <Paragraphs>675</Paragraphs>
  <Slides>53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53</vt:i4>
      </vt:variant>
    </vt:vector>
  </HeadingPairs>
  <TitlesOfParts>
    <vt:vector size="78" baseType="lpstr">
      <vt:lpstr>-apple-system</vt:lpstr>
      <vt:lpstr>等线</vt:lpstr>
      <vt:lpstr>等线 Light</vt:lpstr>
      <vt:lpstr>仿宋_GB2312</vt:lpstr>
      <vt:lpstr>黑体</vt:lpstr>
      <vt:lpstr>华文琥珀</vt:lpstr>
      <vt:lpstr>华文楷体</vt:lpstr>
      <vt:lpstr>楷体</vt:lpstr>
      <vt:lpstr>楷体_GB2312</vt:lpstr>
      <vt:lpstr>思源黑体 CN Regular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Wingdings 2</vt:lpstr>
      <vt:lpstr>主题2</vt:lpstr>
      <vt:lpstr>Equation</vt:lpstr>
      <vt:lpstr>BMP 图象</vt:lpstr>
      <vt:lpstr>公式</vt:lpstr>
      <vt:lpstr>位图图像</vt:lpstr>
      <vt:lpstr>文档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667</cp:revision>
  <dcterms:created xsi:type="dcterms:W3CDTF">2020-03-19T09:11:48Z</dcterms:created>
  <dcterms:modified xsi:type="dcterms:W3CDTF">2023-12-30T01:31:36Z</dcterms:modified>
</cp:coreProperties>
</file>